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A6A2B-2D10-44B3-B2FF-751BBDCA8A7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9E7F6-0605-4791-B708-E134D075172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EB7FD-2327-4114-82FB-7A759F81A825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E9FE0-6A92-47D3-BE61-E1EF9B7ACCC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AD801-6129-478D-85D2-5475F733CBF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B4B83-461A-451B-A631-D25D5C86BED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A6A0A-1A86-4275-A406-159A3F988F8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0B602-0CD4-44D1-A9F5-84C9C0D7E7C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2182C-D2C3-4370-9F42-425537A7FD8B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32EA5-26E0-475F-9926-FAB39A629396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126C7-0844-44AE-A266-800FD8CCB87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E6F99AD-5888-4B25-8068-8A72EA797C9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4868863"/>
            <a:ext cx="6624637" cy="1758950"/>
          </a:xfrm>
        </p:spPr>
        <p:txBody>
          <a:bodyPr/>
          <a:lstStyle/>
          <a:p>
            <a:pPr eaLnBrk="1" hangingPunct="1"/>
            <a:r>
              <a:rPr lang="bg-BG" sz="3200" b="1" smtClean="0"/>
              <a:t>Как да пестим </a:t>
            </a:r>
            <a:br>
              <a:rPr lang="bg-BG" sz="3200" b="1" smtClean="0"/>
            </a:br>
            <a:r>
              <a:rPr lang="bg-BG" sz="3200" b="1" smtClean="0"/>
              <a:t>електроенергия у дома</a:t>
            </a:r>
            <a:br>
              <a:rPr lang="bg-BG" sz="3200" b="1" smtClean="0"/>
            </a:br>
            <a:r>
              <a:rPr lang="bg-BG" sz="3200" b="1" smtClean="0"/>
              <a:t>Съветите на каравелчетата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3716338"/>
            <a:ext cx="5770563" cy="2665412"/>
          </a:xfrm>
        </p:spPr>
        <p:txBody>
          <a:bodyPr/>
          <a:lstStyle/>
          <a:p>
            <a:pPr eaLnBrk="1" hangingPunct="1"/>
            <a:r>
              <a:rPr lang="bg-BG" sz="4000" b="1" smtClean="0"/>
              <a:t>Не поставяйте хладилника близо </a:t>
            </a:r>
            <a:br>
              <a:rPr lang="bg-BG" sz="4000" b="1" smtClean="0"/>
            </a:br>
            <a:r>
              <a:rPr lang="bg-BG" sz="4000" b="1" smtClean="0"/>
              <a:t>до източник на топлина.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3284538"/>
            <a:ext cx="5267325" cy="2736850"/>
          </a:xfrm>
        </p:spPr>
        <p:txBody>
          <a:bodyPr/>
          <a:lstStyle/>
          <a:p>
            <a:pPr eaLnBrk="1" hangingPunct="1"/>
            <a:r>
              <a:rPr lang="bg-BG" sz="4000" b="1" smtClean="0"/>
              <a:t>Ползвайте повече енергия от възобновяеми източници.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4076700"/>
            <a:ext cx="5327650" cy="1143000"/>
          </a:xfrm>
        </p:spPr>
        <p:txBody>
          <a:bodyPr/>
          <a:lstStyle/>
          <a:p>
            <a:pPr eaLnBrk="1" hangingPunct="1"/>
            <a:r>
              <a:rPr lang="bg-BG" sz="4000" b="1" smtClean="0"/>
              <a:t>Изключвайте електроуредите от контакта, когато не ги ползвате.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3573463"/>
            <a:ext cx="5113337" cy="2376487"/>
          </a:xfrm>
        </p:spPr>
        <p:txBody>
          <a:bodyPr/>
          <a:lstStyle/>
          <a:p>
            <a:pPr eaLnBrk="1" hangingPunct="1"/>
            <a:r>
              <a:rPr lang="bg-BG" sz="4000" b="1" smtClean="0"/>
              <a:t>Не забравяйте- използвайте разумно електроенергията.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03575" y="3141663"/>
            <a:ext cx="2665413" cy="1296987"/>
          </a:xfrm>
        </p:spPr>
        <p:txBody>
          <a:bodyPr/>
          <a:lstStyle/>
          <a:p>
            <a:pPr eaLnBrk="1" hangingPunct="1"/>
            <a:r>
              <a:rPr lang="bg-BG" sz="3600" b="1" smtClean="0"/>
              <a:t>На добър час 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bg-BG" smtClean="0"/>
              <a:t>ИВИ и ЕНЧО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bg-BG" smtClean="0"/>
              <a:t>                   </a:t>
            </a:r>
            <a:r>
              <a:rPr lang="bg-BG" sz="4000" smtClean="0"/>
              <a:t>Благодарим Ви!</a:t>
            </a:r>
          </a:p>
          <a:p>
            <a:pPr eaLnBrk="1" hangingPunct="1">
              <a:buFontTx/>
              <a:buNone/>
            </a:pPr>
            <a:r>
              <a:rPr lang="bg-BG" smtClean="0"/>
              <a:t>                        3-ти ”Б” клас</a:t>
            </a:r>
          </a:p>
          <a:p>
            <a:pPr eaLnBrk="1" hangingPunct="1">
              <a:buFontTx/>
              <a:buNone/>
            </a:pPr>
            <a:r>
              <a:rPr lang="bg-BG" smtClean="0"/>
              <a:t>                 Кл.р-л:Женя Илиева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636838"/>
            <a:ext cx="4967287" cy="3671887"/>
          </a:xfrm>
        </p:spPr>
        <p:txBody>
          <a:bodyPr/>
          <a:lstStyle/>
          <a:p>
            <a:pPr eaLnBrk="1" hangingPunct="1"/>
            <a:r>
              <a:rPr lang="bg-BG" sz="4000" b="1" smtClean="0"/>
              <a:t>Използвайте повече естествена светлина. </a:t>
            </a:r>
            <a:br>
              <a:rPr lang="bg-BG" sz="4000" b="1" smtClean="0"/>
            </a:br>
            <a:r>
              <a:rPr lang="bg-BG" sz="4000" b="1" smtClean="0"/>
              <a:t>Гасете лампите, когато излизате от стаята.</a:t>
            </a:r>
            <a:r>
              <a:rPr lang="bg-BG" sz="4000" smtClean="0"/>
              <a:t> </a:t>
            </a:r>
            <a:br>
              <a:rPr lang="bg-BG" sz="4000" smtClean="0"/>
            </a:br>
            <a:endParaRPr lang="bg-BG" sz="4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3141663"/>
            <a:ext cx="5040313" cy="3527425"/>
          </a:xfrm>
        </p:spPr>
        <p:txBody>
          <a:bodyPr/>
          <a:lstStyle/>
          <a:p>
            <a:pPr eaLnBrk="1" hangingPunct="1"/>
            <a:r>
              <a:rPr lang="bg-BG" sz="4000" b="1" smtClean="0"/>
              <a:t>Изключвайте зарядното от контакта, след като сте заредили телефона или лаптопа си.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997200"/>
            <a:ext cx="5472112" cy="3384550"/>
          </a:xfrm>
        </p:spPr>
        <p:txBody>
          <a:bodyPr/>
          <a:lstStyle/>
          <a:p>
            <a:pPr eaLnBrk="1" hangingPunct="1"/>
            <a:r>
              <a:rPr lang="bg-BG" sz="4000" b="1" smtClean="0"/>
              <a:t>Ползвайте енергоспестяващи крушки и електроуреди </a:t>
            </a:r>
            <a:br>
              <a:rPr lang="bg-BG" sz="4000" b="1" smtClean="0"/>
            </a:br>
            <a:r>
              <a:rPr lang="bg-BG" sz="4000" b="1" smtClean="0"/>
              <a:t>клас А+++.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3068638"/>
            <a:ext cx="4537075" cy="3240087"/>
          </a:xfrm>
        </p:spPr>
        <p:txBody>
          <a:bodyPr/>
          <a:lstStyle/>
          <a:p>
            <a:pPr eaLnBrk="1" hangingPunct="1"/>
            <a:r>
              <a:rPr lang="bg-BG" sz="4000" b="1" smtClean="0"/>
              <a:t>Не оставяйте телевизорът или друг уред да работи, ако не сте в стаята и не го ползвате.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3284538"/>
            <a:ext cx="5051425" cy="2592387"/>
          </a:xfrm>
        </p:spPr>
        <p:txBody>
          <a:bodyPr/>
          <a:lstStyle/>
          <a:p>
            <a:pPr eaLnBrk="1" hangingPunct="1"/>
            <a:r>
              <a:rPr lang="bg-BG" sz="4000" b="1" smtClean="0"/>
              <a:t>Докато готвите, старайте се да не отваряте фурната прекалено често.</a:t>
            </a:r>
            <a:r>
              <a:rPr lang="bg-BG" sz="40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2997200"/>
            <a:ext cx="4906963" cy="3009900"/>
          </a:xfrm>
        </p:spPr>
        <p:txBody>
          <a:bodyPr/>
          <a:lstStyle/>
          <a:p>
            <a:pPr eaLnBrk="1" hangingPunct="1"/>
            <a:r>
              <a:rPr lang="bg-BG" sz="4000" b="1" smtClean="0"/>
              <a:t>Проветрявайте правилно- с широко отворени прозорци и врати за кратко време.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3789363"/>
            <a:ext cx="5915025" cy="2001837"/>
          </a:xfrm>
        </p:spPr>
        <p:txBody>
          <a:bodyPr/>
          <a:lstStyle/>
          <a:p>
            <a:pPr eaLnBrk="1" hangingPunct="1"/>
            <a:r>
              <a:rPr lang="bg-BG" sz="4000" b="1" smtClean="0"/>
              <a:t>Уплътнете или подменете старите прозорци.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123</Words>
  <Application>Microsoft Office PowerPoint</Application>
  <PresentationFormat>On-screen Show (4:3)</PresentationFormat>
  <Paragraphs>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Default Design</vt:lpstr>
      <vt:lpstr>Как да пестим  електроенергия у дома Съветите на каравелчетата</vt:lpstr>
      <vt:lpstr>Slide 2</vt:lpstr>
      <vt:lpstr>Използвайте повече естествена светлина.  Гасете лампите, когато излизате от стаята.  </vt:lpstr>
      <vt:lpstr>Изключвайте зарядното от контакта, след като сте заредили телефона или лаптопа си.</vt:lpstr>
      <vt:lpstr>Ползвайте енергоспестяващи крушки и електроуреди  клас А+++.</vt:lpstr>
      <vt:lpstr>Не оставяйте телевизорът или друг уред да работи, ако не сте в стаята и не го ползвате.</vt:lpstr>
      <vt:lpstr>Докато готвите, старайте се да не отваряте фурната прекалено често. </vt:lpstr>
      <vt:lpstr>Проветрявайте правилно- с широко отворени прозорци и врати за кратко време.</vt:lpstr>
      <vt:lpstr>Уплътнете или подменете старите прозорци.</vt:lpstr>
      <vt:lpstr>Не поставяйте хладилника близо  до източник на топлина.</vt:lpstr>
      <vt:lpstr>Ползвайте повече енергия от възобновяеми източници.</vt:lpstr>
      <vt:lpstr>Изключвайте електроуредите от контакта, когато не ги ползвате.</vt:lpstr>
      <vt:lpstr>Не забравяйте- използвайте разумно електроенергията.</vt:lpstr>
      <vt:lpstr>На добър час !</vt:lpstr>
      <vt:lpstr>ИВИ и ЕНЧО</vt:lpstr>
    </vt:vector>
  </TitlesOfParts>
  <Company>&lt;arabianhorse&gt;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да пестим  електроенергия у дома Съветите на каравелчетата</dc:title>
  <dc:creator>adsada</dc:creator>
  <cp:lastModifiedBy>User</cp:lastModifiedBy>
  <cp:revision>13</cp:revision>
  <dcterms:created xsi:type="dcterms:W3CDTF">2017-04-02T19:00:24Z</dcterms:created>
  <dcterms:modified xsi:type="dcterms:W3CDTF">2017-05-26T19:06:29Z</dcterms:modified>
</cp:coreProperties>
</file>