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2" r:id="rId6"/>
    <p:sldId id="265" r:id="rId7"/>
    <p:sldId id="269" r:id="rId8"/>
    <p:sldId id="266" r:id="rId9"/>
    <p:sldId id="268" r:id="rId10"/>
    <p:sldId id="270" r:id="rId11"/>
    <p:sldId id="267" r:id="rId12"/>
    <p:sldId id="271" r:id="rId13"/>
    <p:sldId id="272" r:id="rId14"/>
    <p:sldId id="273" r:id="rId15"/>
    <p:sldId id="276" r:id="rId16"/>
    <p:sldId id="274" r:id="rId17"/>
    <p:sldId id="275" r:id="rId18"/>
    <p:sldId id="277" r:id="rId19"/>
    <p:sldId id="279" r:id="rId20"/>
    <p:sldId id="278" r:id="rId21"/>
  </p:sldIdLst>
  <p:sldSz cx="9144000" cy="6858000" type="screen4x3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facebook.com/pages/Europ%C3%A4isches-Kultur-und-Informationszentrum-in-Th%C3%BCringen/15543455800036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648339" y="2126453"/>
            <a:ext cx="6948264" cy="10437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bg-BG" sz="40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/>
                <a:latin typeface="Arial Black"/>
              </a:rPr>
              <a:t>Международен проект</a:t>
            </a:r>
          </a:p>
        </p:txBody>
      </p:sp>
      <p:pic>
        <p:nvPicPr>
          <p:cNvPr id="1027" name="Picture 3" descr="C:\Users\Belovska\Desktop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8092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Picture8 - Копие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90423"/>
            <a:ext cx="974973" cy="137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611560" y="3645025"/>
            <a:ext cx="7985043" cy="50405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kern="10" dirty="0" err="1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Miteinander+füreinander</a:t>
            </a:r>
            <a:endParaRPr lang="bg-BG" sz="3600" kern="10" spc="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latin typeface="Arial Black"/>
            </a:endParaRP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827584" y="4869160"/>
            <a:ext cx="7985043" cy="86409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bg-BG" sz="3600" kern="1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Един за всички, </a:t>
            </a:r>
            <a:endParaRPr lang="bg-BG" sz="3600" kern="10" spc="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95168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7200" cy="563562"/>
          </a:xfrm>
        </p:spPr>
        <p:txBody>
          <a:bodyPr>
            <a:normAutofit fontScale="90000"/>
          </a:bodyPr>
          <a:lstStyle/>
          <a:p>
            <a:r>
              <a:rPr lang="bg-BG" dirty="0"/>
              <a:t>БАБА МАРТА В ГЕРА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4445000" cy="33337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38200"/>
            <a:ext cx="4038600" cy="3028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727260"/>
            <a:ext cx="4191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04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949111"/>
          </a:xfrm>
        </p:spPr>
        <p:txBody>
          <a:bodyPr>
            <a:normAutofit fontScale="90000"/>
          </a:bodyPr>
          <a:lstStyle/>
          <a:p>
            <a:r>
              <a:rPr lang="bg-BG" dirty="0"/>
              <a:t>ЕРФУРТ- Парламент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3200400" cy="24003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23749"/>
            <a:ext cx="4191000" cy="2609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33599"/>
            <a:ext cx="37338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3966949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73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610600" cy="838389"/>
          </a:xfrm>
        </p:spPr>
        <p:txBody>
          <a:bodyPr>
            <a:noAutofit/>
          </a:bodyPr>
          <a:lstStyle/>
          <a:p>
            <a:r>
              <a:rPr lang="bg-BG" sz="2800" dirty="0"/>
              <a:t>ЕРФУРТ-  При Министър-председателя на провинция Тюрингия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03300"/>
            <a:ext cx="1905000" cy="254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38389"/>
            <a:ext cx="3810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709537"/>
            <a:ext cx="2362200" cy="314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884162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96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106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bg-BG" dirty="0"/>
              <a:t>Европейски културен и информационен център в Тюринген</a:t>
            </a:r>
            <a:r>
              <a:rPr lang="en-US" dirty="0"/>
              <a:t/>
            </a:r>
            <a:br>
              <a:rPr lang="en-US" dirty="0"/>
            </a:br>
            <a:endParaRPr lang="de-DE" dirty="0">
              <a:hlinkClick r:id="rId2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28800"/>
            <a:ext cx="3149600" cy="23622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24000"/>
            <a:ext cx="3784600" cy="2838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27660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54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bg-BG" dirty="0"/>
              <a:t>Среща с кмета на Гера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2306836" cy="3075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066800"/>
            <a:ext cx="4038600" cy="3028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4343400"/>
            <a:ext cx="3126853" cy="2345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080396"/>
            <a:ext cx="3955007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23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099" y="0"/>
            <a:ext cx="8229600" cy="1143000"/>
          </a:xfrm>
        </p:spPr>
        <p:txBody>
          <a:bodyPr/>
          <a:lstStyle/>
          <a:p>
            <a:r>
              <a:rPr lang="bg-BG" dirty="0"/>
              <a:t>ГЕРА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2" y="685800"/>
            <a:ext cx="3048000" cy="24430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289" y="842874"/>
            <a:ext cx="3048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C2E266-C3AE-49AA-8FFD-B6DC8F06C7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0" y="4038600"/>
            <a:ext cx="3211979" cy="2408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F246930-7714-4FEA-B550-45CB5532E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387" y="842874"/>
            <a:ext cx="2199227" cy="3145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F1A222-A460-4EB3-BC51-9C5844B6B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516" y="4038600"/>
            <a:ext cx="3255546" cy="244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407F44-0E0D-4292-B3BD-5B1B9E822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5848" y="4267200"/>
            <a:ext cx="1831901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36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dirty="0" err="1"/>
              <a:t>Höhler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3962400" cy="2971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24000"/>
            <a:ext cx="42672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667836"/>
            <a:ext cx="4165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61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924800" cy="334962"/>
          </a:xfrm>
        </p:spPr>
        <p:txBody>
          <a:bodyPr>
            <a:normAutofit fontScale="90000"/>
          </a:bodyPr>
          <a:lstStyle/>
          <a:p>
            <a:r>
              <a:rPr lang="bg-BG" dirty="0"/>
              <a:t>ТЕЛЕВИЗИЯ </a:t>
            </a:r>
            <a:r>
              <a:rPr lang="en-GB" dirty="0"/>
              <a:t>OKG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38367"/>
            <a:ext cx="3187511" cy="239063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838200"/>
            <a:ext cx="36576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0"/>
            <a:ext cx="2266950" cy="2686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319" y="4316674"/>
            <a:ext cx="2616200" cy="1962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4113663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16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1F4015F-387F-466C-9A79-B7EB9F243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6" y="630045"/>
            <a:ext cx="3555998" cy="220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6200F5-0147-4376-A9EC-BE54184F5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6" y="3113473"/>
            <a:ext cx="2895600" cy="3657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C0425A4-5B89-4190-BC5D-2830A8E323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77" y="540353"/>
            <a:ext cx="3555999" cy="23654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5D2D073-ACAB-43C2-B313-2415FCD82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4300672"/>
            <a:ext cx="3310415" cy="24812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FEB59F9-3540-4AF1-A213-8E6344B7A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1" y="2971800"/>
            <a:ext cx="3072650" cy="230448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2B935D39-F9B6-425E-960B-8A7170008EFB}"/>
              </a:ext>
            </a:extLst>
          </p:cNvPr>
          <p:cNvSpPr txBox="1">
            <a:spLocks/>
          </p:cNvSpPr>
          <p:nvPr/>
        </p:nvSpPr>
        <p:spPr>
          <a:xfrm>
            <a:off x="-1117601" y="86927"/>
            <a:ext cx="7924800" cy="543117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			</a:t>
            </a:r>
            <a:r>
              <a:rPr lang="bg-BG" smtClean="0"/>
              <a:t>УЧИЛИЩЕ </a:t>
            </a:r>
            <a:r>
              <a:rPr lang="bg-BG" dirty="0"/>
              <a:t>„ЕРИХ КЕСТНЕР“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371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AB12E4-DDBB-4069-8640-11A33B4AD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58" y="3142861"/>
            <a:ext cx="2670279" cy="3505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54AD9E-E2AB-4C97-8F0F-D213C5C53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3860800" cy="289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116B1F-EE25-4488-A55E-73DF5DDF07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9" y="3393233"/>
            <a:ext cx="3860800" cy="289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4C1FDA-9C42-4019-A9FA-5F6510C6B8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98" y="202163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00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654496" y="2126453"/>
            <a:ext cx="7901384" cy="99556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bg-BG" sz="40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/>
                <a:latin typeface="Arial Black"/>
              </a:rPr>
              <a:t>по програма </a:t>
            </a:r>
            <a:r>
              <a:rPr lang="bg-BG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Еразъм+</a:t>
            </a:r>
            <a:endParaRPr lang="bg-BG" sz="40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effectLst/>
              <a:latin typeface="Arial Black"/>
            </a:endParaRPr>
          </a:p>
        </p:txBody>
      </p:sp>
      <p:pic>
        <p:nvPicPr>
          <p:cNvPr id="2051" name="Picture 3" descr="C:\Users\Belovska\Desktop\logo - Коп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8" y="404664"/>
            <a:ext cx="8120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elovska\Downloads\oi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43" y="404664"/>
            <a:ext cx="2777637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България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9237" y="1401283"/>
            <a:ext cx="1177925" cy="72517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667822" y="3645024"/>
            <a:ext cx="5688631" cy="5040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kern="1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= </a:t>
            </a:r>
            <a:r>
              <a:rPr lang="en-US" sz="3600" kern="10" dirty="0" err="1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Freunde</a:t>
            </a:r>
            <a:endParaRPr lang="bg-BG" sz="3600" kern="10" spc="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latin typeface="Arial Black"/>
            </a:endParaRP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827584" y="5085184"/>
            <a:ext cx="7985043" cy="64807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bg-BG" sz="3600" kern="1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всички за един  </a:t>
            </a:r>
            <a:endParaRPr lang="bg-BG" sz="3600" kern="10" spc="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08600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085760-F380-4F55-AE75-D29BCCC1C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12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635000" y="587375"/>
            <a:ext cx="8280400" cy="1117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bg-BG" sz="3600" kern="10" spc="0" dirty="0">
                <a:ln w="952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/>
                <a:latin typeface="Arial Black"/>
              </a:rPr>
              <a:t>Партньорска визита </a:t>
            </a:r>
            <a:endParaRPr lang="en-US" sz="3600" kern="10" spc="0" dirty="0">
              <a:ln w="9525">
                <a:solidFill>
                  <a:srgbClr val="1F497D"/>
                </a:solidFill>
                <a:round/>
                <a:headEnd/>
                <a:tailEnd/>
              </a:ln>
              <a:solidFill>
                <a:srgbClr val="1F497D"/>
              </a:solidFill>
              <a:effectLst/>
              <a:latin typeface="Arial Black"/>
            </a:endParaRP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371600" y="2590800"/>
            <a:ext cx="7172325" cy="21304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0">
              <a:buNone/>
            </a:pPr>
            <a:r>
              <a:rPr lang="bg-BG" kern="1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В ГЕРА, ГЕРМАНИЯ</a:t>
            </a:r>
            <a:r>
              <a:rPr lang="bg-BG" sz="3600" kern="1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	</a:t>
            </a:r>
            <a:endParaRPr lang="en-US" sz="3600" kern="10" spc="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latin typeface="Arial Black"/>
            </a:endParaRP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600201" y="5257801"/>
            <a:ext cx="6943724" cy="1066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bg-BG" sz="3200" kern="10" dirty="0">
                <a:ln w="952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1F497D"/>
                </a:solidFill>
                <a:latin typeface="Arial Black"/>
              </a:rPr>
              <a:t>24</a:t>
            </a:r>
            <a:r>
              <a:rPr lang="bg-BG" sz="3200" kern="10" spc="0" dirty="0">
                <a:ln w="952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/>
                <a:latin typeface="Arial Black"/>
              </a:rPr>
              <a:t>.02 - 02.03.2019 г.</a:t>
            </a:r>
            <a:endParaRPr lang="en-US" sz="3200" kern="10" spc="0" dirty="0">
              <a:ln w="9525">
                <a:solidFill>
                  <a:srgbClr val="1F497D"/>
                </a:solidFill>
                <a:round/>
                <a:headEnd/>
                <a:tailEnd/>
              </a:ln>
              <a:solidFill>
                <a:srgbClr val="1F497D"/>
              </a:solidFill>
              <a:effectLst/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17956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4343400" cy="3257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82287"/>
            <a:ext cx="4343400" cy="3257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8600"/>
            <a:ext cx="38608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08" y="3657600"/>
            <a:ext cx="3639783" cy="28822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200" y="3301484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/>
              <a:t>ПЪТУВАНЕ БУРГАС-БУДАПЕЩА- ГЕРА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92132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990600"/>
          </a:xfrm>
        </p:spPr>
        <p:txBody>
          <a:bodyPr>
            <a:normAutofit fontScale="90000"/>
          </a:bodyPr>
          <a:lstStyle/>
          <a:p>
            <a:r>
              <a:rPr lang="bg-BG" dirty="0"/>
              <a:t>ПОСРЕЩАНЕ В УЧИЛИЩЕ</a:t>
            </a:r>
            <a:br>
              <a:rPr lang="bg-BG" dirty="0"/>
            </a:br>
            <a:r>
              <a:rPr lang="bg-BG" dirty="0"/>
              <a:t>„ЕРИХ КЕСТНЕР „ , Гера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1988"/>
            <a:ext cx="4038599" cy="27432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35407"/>
            <a:ext cx="38862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33850"/>
            <a:ext cx="3454400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152900"/>
            <a:ext cx="3962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32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200" dirty="0"/>
              <a:t>РАБОТИЛНИЦА ЗА ИЗРАБОТВАНЕ НА КОМИКСИ</a:t>
            </a:r>
            <a:endParaRPr lang="en-US" sz="32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3378200" cy="25336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47800"/>
            <a:ext cx="3454400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95800"/>
            <a:ext cx="2605964" cy="1954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4195265"/>
            <a:ext cx="3200400" cy="2400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290231"/>
            <a:ext cx="2311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31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РАБОТИЛНИЦА ЗА ИЗРАБОТВАНЕ НА КОМИКСИ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701" y="1455098"/>
            <a:ext cx="3022600" cy="22669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78" y="1447800"/>
            <a:ext cx="3390900" cy="452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760716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45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ТАБЛА НА КОМИКСИ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3454400" cy="2590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121391"/>
            <a:ext cx="38608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62400"/>
            <a:ext cx="3607558" cy="2705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58" y="3694846"/>
            <a:ext cx="4234218" cy="317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78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9" y="4272223"/>
            <a:ext cx="3462338" cy="25971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652"/>
            <a:ext cx="3352800" cy="4053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-58577"/>
            <a:ext cx="3181350" cy="424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75" y="4194596"/>
            <a:ext cx="3454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43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291</TotalTime>
  <Words>68</Words>
  <Application>Microsoft Office PowerPoint</Application>
  <PresentationFormat>On-screen Show (4:3)</PresentationFormat>
  <Paragraphs>23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ПОСРЕЩАНЕ В УЧИЛИЩЕ „ЕРИХ КЕСТНЕР „ , Гера</vt:lpstr>
      <vt:lpstr>РАБОТИЛНИЦА ЗА ИЗРАБОТВАНЕ НА КОМИКСИ</vt:lpstr>
      <vt:lpstr>РАБОТИЛНИЦА ЗА ИЗРАБОТВАНЕ НА КОМИКСИ</vt:lpstr>
      <vt:lpstr>ТАБЛА НА КОМИКСИ </vt:lpstr>
      <vt:lpstr>PowerPoint Presentation</vt:lpstr>
      <vt:lpstr>БАБА МАРТА В ГЕРА </vt:lpstr>
      <vt:lpstr>ЕРФУРТ- Парламент </vt:lpstr>
      <vt:lpstr>ЕРФУРТ-  При Министър-председателя на провинция Тюрингия </vt:lpstr>
      <vt:lpstr> Европейски културен и информационен център в Тюринген </vt:lpstr>
      <vt:lpstr>Среща с кмета на Гера</vt:lpstr>
      <vt:lpstr>ГЕРА</vt:lpstr>
      <vt:lpstr> Höhler</vt:lpstr>
      <vt:lpstr>ТЕЛЕВИЗИЯ OKG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Binev</dc:creator>
  <cp:lastModifiedBy>Binev</cp:lastModifiedBy>
  <cp:revision>24</cp:revision>
  <cp:lastPrinted>2019-03-12T07:46:28Z</cp:lastPrinted>
  <dcterms:created xsi:type="dcterms:W3CDTF">2006-08-16T00:00:00Z</dcterms:created>
  <dcterms:modified xsi:type="dcterms:W3CDTF">2019-03-12T07:46:42Z</dcterms:modified>
</cp:coreProperties>
</file>