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4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33E2E-95E9-485E-8271-807E73930280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4BDA-8C2B-4EBF-AB44-77D2AA98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4BDA-8C2B-4EBF-AB44-77D2AA980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DDB6C-A08E-4E44-A27C-B7D7DD1C99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8922-83F9-4517-A4F0-58812BE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karavelov.net/?page_id=2452" TargetMode="External"/><Relationship Id="rId2" Type="http://schemas.openxmlformats.org/officeDocument/2006/relationships/hyperlink" Target="https://lkaravelov.net/?page_id=246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karavelov.net/?page_id=2459" TargetMode="External"/><Relationship Id="rId4" Type="http://schemas.openxmlformats.org/officeDocument/2006/relationships/hyperlink" Target="https://lkaravelov.net/?page_id=24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7164" y="849745"/>
            <a:ext cx="8460508" cy="1533237"/>
          </a:xfrm>
        </p:spPr>
        <p:txBody>
          <a:bodyPr>
            <a:normAutofit fontScale="90000"/>
          </a:bodyPr>
          <a:lstStyle/>
          <a:p>
            <a:r>
              <a:rPr lang="bg-BG" dirty="0"/>
              <a:t>ПРОЕКТ</a:t>
            </a:r>
            <a:br>
              <a:rPr lang="bg-BG" dirty="0"/>
            </a:br>
            <a:r>
              <a:rPr lang="bg-BG" dirty="0"/>
              <a:t>„ИНОВАЦИИ В ДЕЙСТВИЕ“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55" y="3602037"/>
            <a:ext cx="9790545" cy="2817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8" y="317393"/>
            <a:ext cx="2330612" cy="2992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999491"/>
            <a:ext cx="8977745" cy="40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6675"/>
            <a:ext cx="5221288" cy="3460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5" y="2606675"/>
            <a:ext cx="5221288" cy="346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>
                <a:solidFill>
                  <a:schemeClr val="bg1"/>
                </a:solidFill>
              </a:rPr>
            </a:br>
            <a:r>
              <a:rPr lang="bg-BG">
                <a:solidFill>
                  <a:schemeClr val="bg1"/>
                </a:solidFill>
              </a:rPr>
              <a:t> Урок с </a:t>
            </a:r>
            <a:r>
              <a:rPr lang="en-US">
                <a:solidFill>
                  <a:schemeClr val="bg1"/>
                </a:solidFill>
              </a:rPr>
              <a:t>Mozabook</a:t>
            </a:r>
            <a:r>
              <a:rPr lang="bg-BG">
                <a:solidFill>
                  <a:schemeClr val="bg1"/>
                </a:solidFill>
              </a:rPr>
              <a:t> с ученици от 4 а клас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35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6675"/>
            <a:ext cx="5221288" cy="346075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5" y="2606675"/>
            <a:ext cx="5221288" cy="346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 Модул «Изящни и приложни изкуства» 2 клас преподавател : Златина Маринова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7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Модул» Сценични изкуства»  2 клас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преподавател: Ваня Маврова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85637"/>
            <a:ext cx="5455917" cy="3641824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Модул» Сценични изкуства»  2 клас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преподавател: Димитринка Генчева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Модул» Детска научна лаборатория»  2 клас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преподавател: Йорданка Тодорова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Модул» Изящни и приложени изкуства»  2 клас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преподавател: Павлина Иванова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Модул» Детска научна лаборатория» 1клас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преподавател: Николина Стоянова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Модул» Изящни и приложени изкуства»  1 клас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преподавател: Павлина Иванова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гост : Венета Иванова- старши експерт по БЕЛ РУ0- БУРГАС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8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Модул» Сценични изкуства»  1 клас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преподавател: Димитринка Генчева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1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Модул» Сценични изкуства»  1 клас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преподавател: Севдалин Трендафилов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8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ПАРТНЬОРИ ПО ПРОЕКТА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dirty="0"/>
              <a:t>Партньорска среща в гр.Бургас 21-23.10.2019 г 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ОУ“Любен Каравелов“ гр.Бургас  </a:t>
            </a:r>
          </a:p>
          <a:p>
            <a:pPr marL="0" indent="0">
              <a:buNone/>
            </a:pPr>
            <a:r>
              <a:rPr lang="bg-BG" dirty="0"/>
              <a:t>ОУ“ Бачо Киро“ гр. Велико Търново</a:t>
            </a:r>
          </a:p>
          <a:p>
            <a:pPr marL="0" indent="0">
              <a:buNone/>
            </a:pPr>
            <a:r>
              <a:rPr lang="bg-BG" dirty="0"/>
              <a:t>СУ“Черноризец Храбър“ гр. Пловдив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ВРЪЧВАНЕ НА СЕРТИФИКАТИ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ВРЪЧВАНЕ НА СЕРТИФИКАТИ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163252"/>
            <a:ext cx="3425609" cy="228659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160678"/>
            <a:ext cx="3433324" cy="229174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1186132"/>
            <a:ext cx="3423916" cy="22854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2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ВРЪЧВАНЕ НА СЕРТИФИКАТИ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0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-2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6" name="Picture 5" descr="znakprozra4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1" r="-1" b="14712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r="27777" b="-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341746"/>
            <a:ext cx="11122891" cy="44334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 Официално посрещане на училищата партньори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2" y="1186982"/>
            <a:ext cx="4094399" cy="27309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9" y="1078385"/>
            <a:ext cx="4974760" cy="331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17914"/>
            <a:ext cx="4546981" cy="303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9" y="4045527"/>
            <a:ext cx="5419391" cy="36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6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Семинар „Европейски хоризонти на образователната мобилност“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kern="1200">
                <a:solidFill>
                  <a:srgbClr val="62CEDC"/>
                </a:solidFill>
                <a:latin typeface="+mn-lt"/>
                <a:ea typeface="+mn-ea"/>
                <a:cs typeface="+mn-cs"/>
              </a:rPr>
              <a:t>На семинара се представиха най-новите тенденции в използването на ИКТ средствата в учебния процес.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r="24420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557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Спортна среща между ученици от училищата партньори </a:t>
            </a: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0"/>
          <a:stretch/>
        </p:blipFill>
        <p:spPr>
          <a:xfrm>
            <a:off x="327549" y="2454903"/>
            <a:ext cx="3442801" cy="195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 b="1211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r="-3" b="-3"/>
          <a:stretch/>
        </p:blipFill>
        <p:spPr>
          <a:xfrm>
            <a:off x="329183" y="4572000"/>
            <a:ext cx="3447288" cy="195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r="-3" b="3580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200">
                <a:solidFill>
                  <a:srgbClr val="FFFFFF"/>
                </a:solidFill>
              </a:rPr>
              <a:t>Демонстрация от страна на нашите приятели от ПФК“ Нефтохимик“ гр.Бургас .В тренировките взеха участие и нашите партньори.</a:t>
            </a: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bg-BG" sz="4100">
                <a:solidFill>
                  <a:srgbClr val="FFFFFF"/>
                </a:solidFill>
              </a:rPr>
              <a:t>Представяне на иновацията на ОУ“Любен Каравелов“ гр.Бургас 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dirty="0"/>
              <a:t>От учебната 2018-2019 година ОУ“Любен Каравелов“ гр.Бургас е част от иновативните училища в България. Иновацията е „</a:t>
            </a:r>
            <a:r>
              <a:rPr lang="ru-RU" dirty="0"/>
              <a:t>Развитие на творческите заложби и научен интерес у учениците чрез модулно обучение по четири основни модула:Сценични изкуства, Изящни и приложни изкуства, Ръкотворен живот и Детска научна лаборатория</a:t>
            </a:r>
            <a:r>
              <a:rPr lang="en-US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85248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bg-BG" sz="4100">
                <a:solidFill>
                  <a:srgbClr val="FFFFFF"/>
                </a:solidFill>
              </a:rPr>
              <a:t>Представяне на иновацията на ОУ“Любен Каравелов“ гр.Бургас 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Презентации към всеки един от модулите може да намерите тук:</a:t>
            </a:r>
          </a:p>
          <a:p>
            <a:pPr marL="0" indent="0">
              <a:buNone/>
            </a:pPr>
            <a:r>
              <a:rPr lang="ru-RU" dirty="0"/>
              <a:t>Детска научна лаборатория</a:t>
            </a:r>
            <a:r>
              <a:rPr lang="en-US" dirty="0"/>
              <a:t> : </a:t>
            </a:r>
            <a:r>
              <a:rPr lang="en-US" dirty="0">
                <a:hlinkClick r:id="rId2"/>
              </a:rPr>
              <a:t>https://lkaravelov.net/?page_id=2460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Сценични изкуства</a:t>
            </a:r>
            <a:r>
              <a:rPr lang="en-US" dirty="0"/>
              <a:t> : </a:t>
            </a:r>
            <a:r>
              <a:rPr lang="en-US" dirty="0">
                <a:hlinkClick r:id="rId3"/>
              </a:rPr>
              <a:t>https://lkaravelov.net/?page_id=2452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Изящни и приложни изкуства :</a:t>
            </a:r>
            <a:r>
              <a:rPr lang="en-US" dirty="0">
                <a:hlinkClick r:id="rId4"/>
              </a:rPr>
              <a:t>https://lkaravelov.net/?page_id=2458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Ръкотворен живот :</a:t>
            </a:r>
            <a:r>
              <a:rPr lang="en-US" dirty="0">
                <a:hlinkClick r:id="rId5"/>
              </a:rPr>
              <a:t>https://lkaravelov.net/?page_id=2459</a:t>
            </a:r>
            <a:endParaRPr lang="ru-RU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8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2166938"/>
            <a:ext cx="5218113" cy="3457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5" y="2166938"/>
            <a:ext cx="5218113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bg-BG" sz="3000">
                <a:solidFill>
                  <a:schemeClr val="bg1"/>
                </a:solidFill>
              </a:rPr>
              <a:t>Представяне на иновацията на ОУ“Любен Каравелов“ гр.Бургас </a:t>
            </a:r>
            <a:endParaRPr lang="en-US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420</Words>
  <Application>Microsoft Office PowerPoint</Application>
  <PresentationFormat>Широк екран</PresentationFormat>
  <Paragraphs>37</Paragraphs>
  <Slides>22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ПРОЕКТ „ИНОВАЦИИ В ДЕЙСТВИЕ“</vt:lpstr>
      <vt:lpstr>ПАРТНЬОРИ ПО ПРОЕКТА </vt:lpstr>
      <vt:lpstr>Презентация на PowerPoint</vt:lpstr>
      <vt:lpstr>  Официално посрещане на училищата партньори </vt:lpstr>
      <vt:lpstr>Семинар „Европейски хоризонти на образователната мобилност“ </vt:lpstr>
      <vt:lpstr>Спортна среща между ученици от училищата партньори </vt:lpstr>
      <vt:lpstr>Представяне на иновацията на ОУ“Любен Каравелов“ гр.Бургас </vt:lpstr>
      <vt:lpstr>Представяне на иновацията на ОУ“Любен Каравелов“ гр.Бургас </vt:lpstr>
      <vt:lpstr>Представяне на иновацията на ОУ“Любен Каравелов“ гр.Бургас </vt:lpstr>
      <vt:lpstr>  Урок с Mozabook с ученици от 4 а клас</vt:lpstr>
      <vt:lpstr>  Модул «Изящни и приложни изкуства» 2 клас преподавател : Златина Маринова</vt:lpstr>
      <vt:lpstr>  Модул» Сценични изкуства»  2 клас преподавател: Ваня Маврова</vt:lpstr>
      <vt:lpstr>  Модул» Сценични изкуства»  2 клас преподавател: Димитринка Генчева</vt:lpstr>
      <vt:lpstr>  Модул» Детска научна лаборатория»  2 клас преподавател: Йорданка Тодорова</vt:lpstr>
      <vt:lpstr>Модул» Изящни и приложени изкуства»  2 клас преподавател: Павлина Иванова</vt:lpstr>
      <vt:lpstr>Модул» Детска научна лаборатория» 1клас преподавател: Николина Стоянова</vt:lpstr>
      <vt:lpstr>Модул» Изящни и приложени изкуства»  1 клас преподавател: Павлина Иванова гост : Венета Иванова- старши експерт по БЕЛ РУ0- БУРГАС </vt:lpstr>
      <vt:lpstr>Модул» Сценични изкуства»  1 клас преподавател: Димитринка Генчева</vt:lpstr>
      <vt:lpstr>Модул» Сценични изкуства»  1 клас преподавател: Севдалин Трендафилов</vt:lpstr>
      <vt:lpstr>ВРЪЧВАНЕ НА СЕРТИФИКАТИ</vt:lpstr>
      <vt:lpstr>ВРЪЧВАНЕ НА СЕРТИФИКАТИ</vt:lpstr>
      <vt:lpstr>ВРЪЧВАНЕ НА СЕРТИФИКАТИ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„ИНОВАЦИИ В ДЕЙСТВИЕ“</dc:title>
  <dc:creator>Acer</dc:creator>
  <cp:lastModifiedBy>Ивайло С. Бинев</cp:lastModifiedBy>
  <cp:revision>9</cp:revision>
  <dcterms:created xsi:type="dcterms:W3CDTF">2020-04-20T13:10:39Z</dcterms:created>
  <dcterms:modified xsi:type="dcterms:W3CDTF">2022-05-18T15:09:14Z</dcterms:modified>
</cp:coreProperties>
</file>