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89" r:id="rId2"/>
    <p:sldId id="281" r:id="rId3"/>
    <p:sldId id="256" r:id="rId4"/>
    <p:sldId id="258" r:id="rId5"/>
    <p:sldId id="259" r:id="rId6"/>
    <p:sldId id="282" r:id="rId7"/>
    <p:sldId id="260" r:id="rId8"/>
    <p:sldId id="283" r:id="rId9"/>
    <p:sldId id="285" r:id="rId10"/>
    <p:sldId id="284" r:id="rId11"/>
    <p:sldId id="286" r:id="rId12"/>
    <p:sldId id="265" r:id="rId13"/>
    <p:sldId id="261" r:id="rId14"/>
    <p:sldId id="262" r:id="rId15"/>
    <p:sldId id="263" r:id="rId16"/>
    <p:sldId id="287" r:id="rId17"/>
    <p:sldId id="288" r:id="rId18"/>
    <p:sldId id="268" r:id="rId19"/>
    <p:sldId id="279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Andantino script" panose="02000400000000000000" pitchFamily="2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401" autoAdjust="0"/>
  </p:normalViewPr>
  <p:slideViewPr>
    <p:cSldViewPr snapToGrid="0">
      <p:cViewPr varScale="1">
        <p:scale>
          <a:sx n="78" d="100"/>
          <a:sy n="78" d="100"/>
        </p:scale>
        <p:origin x="17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29448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263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81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829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647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07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41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858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217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406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850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7" name="Google Shape;132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269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08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401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93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6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252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501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072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86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">
  <p:cSld name="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8414128" y="3992725"/>
            <a:ext cx="77513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PPT模板下载：www.1ppt.com/moban/          行业PPT模板：www.1ppt.com/hangye/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节日PPT模板：www.1ppt.com/jieri/          PPT素材：www.1ppt.com/sucai/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PPT背景图片：www.1ppt.com/beijing/        PPT图表：www.1ppt.com/tubiao/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精美PPT下载：www.1ppt.com/xiazai/         PPT教程： www.1ppt.com/powerpoint/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PPT课件：www.1ppt.com/kejian/             字体下载：www.1ppt.com/ziti/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工作总结PPT：www.1ppt.com/xiazai/zongjie/ 工作计划：www.1ppt.com/xiazai/jihua/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商务PPT模板：www.1ppt.com/moban/shangwu/  个人简历PPT：www.1ppt.com/xiazai/jianli/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毕业答辩PPT：www.1ppt.com/xiazai/dabian/  工作汇报PPT：www.1ppt.com/xiazai/huibao/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18" Type="http://schemas.openxmlformats.org/officeDocument/2006/relationships/image" Target="../media/image38.png"/><Relationship Id="rId26" Type="http://schemas.openxmlformats.org/officeDocument/2006/relationships/image" Target="../media/image63.jpg"/><Relationship Id="rId3" Type="http://schemas.openxmlformats.org/officeDocument/2006/relationships/image" Target="../media/image2.png"/><Relationship Id="rId21" Type="http://schemas.openxmlformats.org/officeDocument/2006/relationships/image" Target="../media/image41.png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17" Type="http://schemas.openxmlformats.org/officeDocument/2006/relationships/image" Target="../media/image49.png"/><Relationship Id="rId25" Type="http://schemas.openxmlformats.org/officeDocument/2006/relationships/hyperlink" Target="https://wordwall.net/bg/resource/54421011" TargetMode="Externa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1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65.jpe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hyperlink" Target="https://dynamicclassroom.eu/sublesson.php?id=1559" TargetMode="External"/><Relationship Id="rId9" Type="http://schemas.openxmlformats.org/officeDocument/2006/relationships/image" Target="../media/image28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68.jpeg"/><Relationship Id="rId3" Type="http://schemas.openxmlformats.org/officeDocument/2006/relationships/image" Target="../media/image2.png"/><Relationship Id="rId21" Type="http://schemas.openxmlformats.org/officeDocument/2006/relationships/image" Target="../media/image42.png"/><Relationship Id="rId7" Type="http://schemas.openxmlformats.org/officeDocument/2006/relationships/image" Target="../media/image27.png"/><Relationship Id="rId12" Type="http://schemas.openxmlformats.org/officeDocument/2006/relationships/image" Target="../media/image48.png"/><Relationship Id="rId17" Type="http://schemas.openxmlformats.org/officeDocument/2006/relationships/image" Target="../media/image38.png"/><Relationship Id="rId25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47.png"/><Relationship Id="rId24" Type="http://schemas.openxmlformats.org/officeDocument/2006/relationships/image" Target="../media/image66.jpe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70.jpe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2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29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1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ordwall.net/bg/resource/54423127/%d0%ba%d0%be%d0%b9-%d0%ba%d1%8a%d0%b4%d0%b5-%d1%80%d0%b0%d0%b1%d0%be%d1%82%d0%b8-" TargetMode="External"/><Relationship Id="rId5" Type="http://schemas.openxmlformats.org/officeDocument/2006/relationships/image" Target="../media/image71.jpeg"/><Relationship Id="rId4" Type="http://schemas.openxmlformats.org/officeDocument/2006/relationships/image" Target="../media/image1.png"/><Relationship Id="rId9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2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29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1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2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1.png"/><Relationship Id="rId21" Type="http://schemas.openxmlformats.org/officeDocument/2006/relationships/image" Target="../media/image43.png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8.png"/><Relationship Id="rId24" Type="http://schemas.openxmlformats.org/officeDocument/2006/relationships/image" Target="../media/image50.jpg"/><Relationship Id="rId5" Type="http://schemas.openxmlformats.org/officeDocument/2006/relationships/image" Target="../media/image26.png"/><Relationship Id="rId15" Type="http://schemas.openxmlformats.org/officeDocument/2006/relationships/image" Target="../media/image49.png"/><Relationship Id="rId23" Type="http://schemas.openxmlformats.org/officeDocument/2006/relationships/image" Target="../media/image45.png"/><Relationship Id="rId10" Type="http://schemas.openxmlformats.org/officeDocument/2006/relationships/image" Target="../media/image47.png"/><Relationship Id="rId19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51.jp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54.jpg"/><Relationship Id="rId3" Type="http://schemas.openxmlformats.org/officeDocument/2006/relationships/image" Target="../media/image2.png"/><Relationship Id="rId21" Type="http://schemas.openxmlformats.org/officeDocument/2006/relationships/image" Target="../media/image42.png"/><Relationship Id="rId7" Type="http://schemas.openxmlformats.org/officeDocument/2006/relationships/image" Target="../media/image27.png"/><Relationship Id="rId12" Type="http://schemas.openxmlformats.org/officeDocument/2006/relationships/image" Target="../media/image48.png"/><Relationship Id="rId17" Type="http://schemas.openxmlformats.org/officeDocument/2006/relationships/image" Target="../media/image38.png"/><Relationship Id="rId25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47.png"/><Relationship Id="rId24" Type="http://schemas.openxmlformats.org/officeDocument/2006/relationships/image" Target="../media/image45.pn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52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5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56.png"/><Relationship Id="rId3" Type="http://schemas.openxmlformats.org/officeDocument/2006/relationships/image" Target="../media/image2.png"/><Relationship Id="rId21" Type="http://schemas.openxmlformats.org/officeDocument/2006/relationships/image" Target="../media/image42.png"/><Relationship Id="rId7" Type="http://schemas.openxmlformats.org/officeDocument/2006/relationships/image" Target="../media/image27.png"/><Relationship Id="rId12" Type="http://schemas.openxmlformats.org/officeDocument/2006/relationships/image" Target="../media/image48.png"/><Relationship Id="rId17" Type="http://schemas.openxmlformats.org/officeDocument/2006/relationships/image" Target="../media/image38.png"/><Relationship Id="rId25" Type="http://schemas.openxmlformats.org/officeDocument/2006/relationships/hyperlink" Target="https://wordwall.net/bg/resource/54418549/%d0%b5%d0%b7%d0%b5%d1%80%d0%bd%d0%b8-%d0%bf%d1%82%d0%b8%d1%86%d0%b8-%d0%b0%d1%82%d0%b0%d0%bd%d0%b0%d1%81%d0%be%d0%b2%d1%81%d0%ba%d0%be-%d0%b5%d0%b7%d0%b5%d1%80%d0%be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47.png"/><Relationship Id="rId24" Type="http://schemas.openxmlformats.org/officeDocument/2006/relationships/image" Target="../media/image45.pn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52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59.jpg"/><Relationship Id="rId3" Type="http://schemas.openxmlformats.org/officeDocument/2006/relationships/image" Target="../media/image2.png"/><Relationship Id="rId21" Type="http://schemas.openxmlformats.org/officeDocument/2006/relationships/image" Target="../media/image42.png"/><Relationship Id="rId7" Type="http://schemas.openxmlformats.org/officeDocument/2006/relationships/image" Target="../media/image27.png"/><Relationship Id="rId12" Type="http://schemas.openxmlformats.org/officeDocument/2006/relationships/image" Target="../media/image48.png"/><Relationship Id="rId17" Type="http://schemas.openxmlformats.org/officeDocument/2006/relationships/image" Target="../media/image38.png"/><Relationship Id="rId25" Type="http://schemas.openxmlformats.org/officeDocument/2006/relationships/image" Target="../media/image58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47.png"/><Relationship Id="rId24" Type="http://schemas.openxmlformats.org/officeDocument/2006/relationships/image" Target="../media/image57.jp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492512" y="2308143"/>
            <a:ext cx="16072387" cy="41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3969"/>
            <a:ext cx="12192000" cy="2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760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30" name="Google Shape;3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4127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056" y="4592528"/>
            <a:ext cx="11423937" cy="194997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9"/>
          <p:cNvSpPr txBox="1"/>
          <p:nvPr/>
        </p:nvSpPr>
        <p:spPr>
          <a:xfrm>
            <a:off x="933817" y="4426656"/>
            <a:ext cx="2529115" cy="7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26262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" name="Текстово поле 58"/>
          <p:cNvSpPr txBox="1"/>
          <p:nvPr/>
        </p:nvSpPr>
        <p:spPr>
          <a:xfrm>
            <a:off x="3251439" y="555021"/>
            <a:ext cx="6608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06. Февруари 1878г.</a:t>
            </a:r>
            <a:endParaRPr lang="bg-BG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anose="02000400000000000000" pitchFamily="2" charset="0"/>
            </a:endParaRPr>
          </a:p>
        </p:txBody>
      </p:sp>
      <p:pic>
        <p:nvPicPr>
          <p:cNvPr id="1026" name="Picture 2" descr="Бургас отбелязва своето освобождение на 6 февруари - Култура и музи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8" y="1561287"/>
            <a:ext cx="6850248" cy="4558272"/>
          </a:xfrm>
          <a:prstGeom prst="rect">
            <a:avLst/>
          </a:prstGeom>
          <a:noFill/>
          <a:effectLst>
            <a:reflection blurRad="190500" stA="45000" endPos="0" dist="50800" dir="5400000" sy="-100000" algn="bl" rotWithShape="0"/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55" y="3887657"/>
            <a:ext cx="5966798" cy="276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30" name="Google Shape;3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4127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056" y="4592528"/>
            <a:ext cx="11423937" cy="194997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9"/>
          <p:cNvSpPr txBox="1"/>
          <p:nvPr/>
        </p:nvSpPr>
        <p:spPr>
          <a:xfrm>
            <a:off x="933817" y="4426656"/>
            <a:ext cx="2529115" cy="7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26262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" name="Текстово поле 58"/>
          <p:cNvSpPr txBox="1"/>
          <p:nvPr/>
        </p:nvSpPr>
        <p:spPr>
          <a:xfrm>
            <a:off x="2198374" y="645160"/>
            <a:ext cx="8030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г</a:t>
            </a:r>
            <a:r>
              <a:rPr lang="bg-BG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ен. Александър </a:t>
            </a:r>
            <a:r>
              <a:rPr lang="bg-BG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Лермонтов</a:t>
            </a:r>
            <a:endParaRPr lang="bg-BG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anose="02000400000000000000" pitchFamily="2" charset="0"/>
            </a:endParaRPr>
          </a:p>
        </p:txBody>
      </p:sp>
      <p:pic>
        <p:nvPicPr>
          <p:cNvPr id="2050" name="Picture 2" descr="Александър Лермонтов. – Портрети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88" y="1750553"/>
            <a:ext cx="3706402" cy="4324136"/>
          </a:xfrm>
          <a:prstGeom prst="rect">
            <a:avLst/>
          </a:prstGeom>
          <a:noFill/>
          <a:effectLst>
            <a:reflection blurRad="355600" stA="45000" endPos="1000" dist="50800" dir="5400000" sy="-100000" algn="bl" rotWithShape="0"/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79" y="4892633"/>
            <a:ext cx="3800973" cy="17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63" name="Google Shape;563;p23"/>
          <p:cNvSpPr/>
          <p:nvPr/>
        </p:nvSpPr>
        <p:spPr>
          <a:xfrm>
            <a:off x="499075" y="367052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64" name="Google Shape;56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6332" y="544356"/>
            <a:ext cx="12192000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3"/>
          <p:cNvSpPr/>
          <p:nvPr/>
        </p:nvSpPr>
        <p:spPr>
          <a:xfrm>
            <a:off x="935912" y="1820041"/>
            <a:ext cx="1154145" cy="511175"/>
          </a:xfrm>
          <a:custGeom>
            <a:avLst/>
            <a:gdLst/>
            <a:ahLst/>
            <a:cxnLst/>
            <a:rect l="l" t="t" r="r" b="b"/>
            <a:pathLst>
              <a:path w="2286028" h="449944" extrusionOk="0">
                <a:moveTo>
                  <a:pt x="0" y="0"/>
                </a:moveTo>
                <a:lnTo>
                  <a:pt x="2061028" y="0"/>
                </a:lnTo>
                <a:cubicBezTo>
                  <a:pt x="2185292" y="0"/>
                  <a:pt x="2286028" y="100723"/>
                  <a:pt x="2286028" y="224972"/>
                </a:cubicBezTo>
                <a:cubicBezTo>
                  <a:pt x="2286028" y="349221"/>
                  <a:pt x="2185292" y="449944"/>
                  <a:pt x="2061028" y="449944"/>
                </a:cubicBezTo>
                <a:lnTo>
                  <a:pt x="2061018" y="449943"/>
                </a:lnTo>
                <a:lnTo>
                  <a:pt x="0" y="449943"/>
                </a:lnTo>
                <a:close/>
              </a:path>
            </a:pathLst>
          </a:custGeom>
          <a:solidFill>
            <a:srgbClr val="6BAFE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</a:pPr>
            <a:r>
              <a:rPr lang="bg-BG" sz="2400" b="1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А</a:t>
            </a:r>
            <a:endParaRPr sz="2400" b="1" i="0" u="none" strike="noStrike" cap="none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2" name="Google Shape;592;p23"/>
          <p:cNvSpPr/>
          <p:nvPr/>
        </p:nvSpPr>
        <p:spPr>
          <a:xfrm>
            <a:off x="2155113" y="1848732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379914" h="379866" extrusionOk="0">
                <a:moveTo>
                  <a:pt x="162177" y="97631"/>
                </a:moveTo>
                <a:lnTo>
                  <a:pt x="219804" y="189932"/>
                </a:lnTo>
                <a:lnTo>
                  <a:pt x="162177" y="282233"/>
                </a:lnTo>
                <a:lnTo>
                  <a:pt x="198210" y="282233"/>
                </a:lnTo>
                <a:lnTo>
                  <a:pt x="255837" y="189932"/>
                </a:lnTo>
                <a:lnTo>
                  <a:pt x="198210" y="97631"/>
                </a:lnTo>
                <a:close/>
                <a:moveTo>
                  <a:pt x="189957" y="0"/>
                </a:moveTo>
                <a:cubicBezTo>
                  <a:pt x="294867" y="0"/>
                  <a:pt x="379914" y="85036"/>
                  <a:pt x="379914" y="189933"/>
                </a:cubicBezTo>
                <a:cubicBezTo>
                  <a:pt x="379914" y="294830"/>
                  <a:pt x="294867" y="379866"/>
                  <a:pt x="189957" y="379866"/>
                </a:cubicBezTo>
                <a:cubicBezTo>
                  <a:pt x="85047" y="379866"/>
                  <a:pt x="0" y="294830"/>
                  <a:pt x="0" y="189933"/>
                </a:cubicBezTo>
                <a:cubicBezTo>
                  <a:pt x="0" y="85036"/>
                  <a:pt x="85047" y="0"/>
                  <a:pt x="189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</a:pPr>
            <a:endParaRPr sz="3600" b="0" i="0" u="none" strike="noStrike" cap="none">
              <a:solidFill>
                <a:srgbClr val="84CBC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3" name="Google Shape;593;p23"/>
          <p:cNvSpPr/>
          <p:nvPr/>
        </p:nvSpPr>
        <p:spPr>
          <a:xfrm>
            <a:off x="2755041" y="1248866"/>
            <a:ext cx="7813998" cy="140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 smtClean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Кръщават улица на името на генерала</a:t>
            </a:r>
            <a:r>
              <a:rPr lang="tr-TR" sz="2800" dirty="0" smtClean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28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4" name="Google Shape;594;p23"/>
          <p:cNvSpPr/>
          <p:nvPr/>
        </p:nvSpPr>
        <p:spPr>
          <a:xfrm>
            <a:off x="935912" y="2514210"/>
            <a:ext cx="1154145" cy="511175"/>
          </a:xfrm>
          <a:custGeom>
            <a:avLst/>
            <a:gdLst/>
            <a:ahLst/>
            <a:cxnLst/>
            <a:rect l="l" t="t" r="r" b="b"/>
            <a:pathLst>
              <a:path w="2286028" h="449944" extrusionOk="0">
                <a:moveTo>
                  <a:pt x="0" y="0"/>
                </a:moveTo>
                <a:lnTo>
                  <a:pt x="2061028" y="0"/>
                </a:lnTo>
                <a:cubicBezTo>
                  <a:pt x="2185292" y="0"/>
                  <a:pt x="2286028" y="100723"/>
                  <a:pt x="2286028" y="224972"/>
                </a:cubicBezTo>
                <a:cubicBezTo>
                  <a:pt x="2286028" y="349221"/>
                  <a:pt x="2185292" y="449944"/>
                  <a:pt x="2061028" y="449944"/>
                </a:cubicBezTo>
                <a:lnTo>
                  <a:pt x="2061018" y="449943"/>
                </a:lnTo>
                <a:lnTo>
                  <a:pt x="0" y="449943"/>
                </a:lnTo>
                <a:close/>
              </a:path>
            </a:pathLst>
          </a:custGeom>
          <a:solidFill>
            <a:srgbClr val="F6C78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</a:pPr>
            <a:r>
              <a:rPr lang="bg-BG" sz="2400" b="1" i="0" u="none" strike="noStrike" cap="none" dirty="0" smtClea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Б</a:t>
            </a:r>
            <a:endParaRPr sz="2400" b="1" i="0" u="none" strike="noStrike" cap="none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5" name="Google Shape;595;p23"/>
          <p:cNvSpPr/>
          <p:nvPr/>
        </p:nvSpPr>
        <p:spPr>
          <a:xfrm>
            <a:off x="2206649" y="2619331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379914" h="379866" extrusionOk="0">
                <a:moveTo>
                  <a:pt x="162177" y="97631"/>
                </a:moveTo>
                <a:lnTo>
                  <a:pt x="219804" y="189932"/>
                </a:lnTo>
                <a:lnTo>
                  <a:pt x="162177" y="282233"/>
                </a:lnTo>
                <a:lnTo>
                  <a:pt x="198210" y="282233"/>
                </a:lnTo>
                <a:lnTo>
                  <a:pt x="255837" y="189932"/>
                </a:lnTo>
                <a:lnTo>
                  <a:pt x="198210" y="97631"/>
                </a:lnTo>
                <a:close/>
                <a:moveTo>
                  <a:pt x="189957" y="0"/>
                </a:moveTo>
                <a:cubicBezTo>
                  <a:pt x="294867" y="0"/>
                  <a:pt x="379914" y="85036"/>
                  <a:pt x="379914" y="189933"/>
                </a:cubicBezTo>
                <a:cubicBezTo>
                  <a:pt x="379914" y="294830"/>
                  <a:pt x="294867" y="379866"/>
                  <a:pt x="189957" y="379866"/>
                </a:cubicBezTo>
                <a:cubicBezTo>
                  <a:pt x="85047" y="379866"/>
                  <a:pt x="0" y="294830"/>
                  <a:pt x="0" y="189933"/>
                </a:cubicBezTo>
                <a:cubicBezTo>
                  <a:pt x="0" y="85036"/>
                  <a:pt x="85047" y="0"/>
                  <a:pt x="189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</a:pPr>
            <a:endParaRPr sz="3600" b="0" i="0" u="none" strike="noStrike" cap="none">
              <a:solidFill>
                <a:srgbClr val="84CBC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6" name="Google Shape;596;p23"/>
          <p:cNvSpPr/>
          <p:nvPr/>
        </p:nvSpPr>
        <p:spPr>
          <a:xfrm>
            <a:off x="2813647" y="3255395"/>
            <a:ext cx="3515901" cy="70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 smtClean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Издигат паметник .</a:t>
            </a:r>
            <a:endParaRPr sz="28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7" name="Google Shape;597;p23"/>
          <p:cNvSpPr/>
          <p:nvPr/>
        </p:nvSpPr>
        <p:spPr>
          <a:xfrm>
            <a:off x="935912" y="3272449"/>
            <a:ext cx="1154145" cy="511175"/>
          </a:xfrm>
          <a:custGeom>
            <a:avLst/>
            <a:gdLst/>
            <a:ahLst/>
            <a:cxnLst/>
            <a:rect l="l" t="t" r="r" b="b"/>
            <a:pathLst>
              <a:path w="2286028" h="449944" extrusionOk="0">
                <a:moveTo>
                  <a:pt x="0" y="0"/>
                </a:moveTo>
                <a:lnTo>
                  <a:pt x="2061028" y="0"/>
                </a:lnTo>
                <a:cubicBezTo>
                  <a:pt x="2185292" y="0"/>
                  <a:pt x="2286028" y="100723"/>
                  <a:pt x="2286028" y="224972"/>
                </a:cubicBezTo>
                <a:cubicBezTo>
                  <a:pt x="2286028" y="349221"/>
                  <a:pt x="2185292" y="449944"/>
                  <a:pt x="2061028" y="449944"/>
                </a:cubicBezTo>
                <a:lnTo>
                  <a:pt x="2061018" y="449943"/>
                </a:lnTo>
                <a:lnTo>
                  <a:pt x="0" y="449943"/>
                </a:lnTo>
                <a:close/>
              </a:path>
            </a:pathLst>
          </a:custGeom>
          <a:solidFill>
            <a:srgbClr val="6BAFE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</a:pPr>
            <a:r>
              <a:rPr lang="bg-BG" sz="2400" b="1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В</a:t>
            </a:r>
            <a:endParaRPr sz="2400" b="1" i="0" u="none" strike="noStrike" cap="none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8" name="Google Shape;598;p23"/>
          <p:cNvSpPr/>
          <p:nvPr/>
        </p:nvSpPr>
        <p:spPr>
          <a:xfrm>
            <a:off x="2191673" y="3372559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379914" h="379866" extrusionOk="0">
                <a:moveTo>
                  <a:pt x="162177" y="97631"/>
                </a:moveTo>
                <a:lnTo>
                  <a:pt x="219804" y="189932"/>
                </a:lnTo>
                <a:lnTo>
                  <a:pt x="162177" y="282233"/>
                </a:lnTo>
                <a:lnTo>
                  <a:pt x="198210" y="282233"/>
                </a:lnTo>
                <a:lnTo>
                  <a:pt x="255837" y="189932"/>
                </a:lnTo>
                <a:lnTo>
                  <a:pt x="198210" y="97631"/>
                </a:lnTo>
                <a:close/>
                <a:moveTo>
                  <a:pt x="189957" y="0"/>
                </a:moveTo>
                <a:cubicBezTo>
                  <a:pt x="294867" y="0"/>
                  <a:pt x="379914" y="85036"/>
                  <a:pt x="379914" y="189933"/>
                </a:cubicBezTo>
                <a:cubicBezTo>
                  <a:pt x="379914" y="294830"/>
                  <a:pt x="294867" y="379866"/>
                  <a:pt x="189957" y="379866"/>
                </a:cubicBezTo>
                <a:cubicBezTo>
                  <a:pt x="85047" y="379866"/>
                  <a:pt x="0" y="294830"/>
                  <a:pt x="0" y="189933"/>
                </a:cubicBezTo>
                <a:cubicBezTo>
                  <a:pt x="0" y="85036"/>
                  <a:pt x="85047" y="0"/>
                  <a:pt x="189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</a:pPr>
            <a:endParaRPr sz="3600" b="0" i="0" u="none" strike="noStrike" cap="none">
              <a:solidFill>
                <a:srgbClr val="84CBC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9" name="Google Shape;599;p23"/>
          <p:cNvSpPr/>
          <p:nvPr/>
        </p:nvSpPr>
        <p:spPr>
          <a:xfrm>
            <a:off x="2813647" y="2480425"/>
            <a:ext cx="7422883" cy="709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 smtClean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Кръщават училище на името на генерала</a:t>
            </a:r>
            <a:r>
              <a:rPr lang="bg-BG" sz="1000" dirty="0" smtClean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0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9" name="Google Shape;609;p23"/>
          <p:cNvSpPr txBox="1"/>
          <p:nvPr/>
        </p:nvSpPr>
        <p:spPr>
          <a:xfrm>
            <a:off x="1210893" y="479665"/>
            <a:ext cx="10205388" cy="111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>
                <a:solidFill>
                  <a:srgbClr val="262626"/>
                </a:solidFill>
                <a:latin typeface="Georgia"/>
                <a:ea typeface="Georgia"/>
                <a:cs typeface="Georgia"/>
                <a:sym typeface="Georgia"/>
              </a:rPr>
              <a:t>Как бургазлии показват благодарността си към ген. </a:t>
            </a:r>
            <a:r>
              <a:rPr lang="bg-BG" sz="2400" dirty="0" err="1" smtClean="0">
                <a:solidFill>
                  <a:srgbClr val="262626"/>
                </a:solidFill>
                <a:latin typeface="Georgia"/>
                <a:ea typeface="Georgia"/>
                <a:cs typeface="Georgia"/>
                <a:sym typeface="Georgia"/>
              </a:rPr>
              <a:t>Лермонтов</a:t>
            </a:r>
            <a:r>
              <a:rPr lang="bg-BG" sz="2400" dirty="0" smtClean="0">
                <a:solidFill>
                  <a:srgbClr val="262626"/>
                </a:solidFill>
                <a:latin typeface="Georgia"/>
                <a:ea typeface="Georgia"/>
                <a:cs typeface="Georgia"/>
                <a:sym typeface="Georgia"/>
              </a:rPr>
              <a:t> и неговия „ летящ “ отряд ? </a:t>
            </a:r>
            <a:endParaRPr sz="2400" dirty="0">
              <a:solidFill>
                <a:srgbClr val="26262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" name="Google Shape;594;p23"/>
          <p:cNvSpPr/>
          <p:nvPr/>
        </p:nvSpPr>
        <p:spPr>
          <a:xfrm>
            <a:off x="935912" y="4044683"/>
            <a:ext cx="1154145" cy="511175"/>
          </a:xfrm>
          <a:custGeom>
            <a:avLst/>
            <a:gdLst/>
            <a:ahLst/>
            <a:cxnLst/>
            <a:rect l="l" t="t" r="r" b="b"/>
            <a:pathLst>
              <a:path w="2286028" h="449944" extrusionOk="0">
                <a:moveTo>
                  <a:pt x="0" y="0"/>
                </a:moveTo>
                <a:lnTo>
                  <a:pt x="2061028" y="0"/>
                </a:lnTo>
                <a:cubicBezTo>
                  <a:pt x="2185292" y="0"/>
                  <a:pt x="2286028" y="100723"/>
                  <a:pt x="2286028" y="224972"/>
                </a:cubicBezTo>
                <a:cubicBezTo>
                  <a:pt x="2286028" y="349221"/>
                  <a:pt x="2185292" y="449944"/>
                  <a:pt x="2061028" y="449944"/>
                </a:cubicBezTo>
                <a:lnTo>
                  <a:pt x="2061018" y="449943"/>
                </a:lnTo>
                <a:lnTo>
                  <a:pt x="0" y="449943"/>
                </a:lnTo>
                <a:close/>
              </a:path>
            </a:pathLst>
          </a:custGeom>
          <a:solidFill>
            <a:srgbClr val="F6C78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</a:pPr>
            <a:r>
              <a:rPr lang="bg-BG" sz="2400" b="1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Г</a:t>
            </a:r>
            <a:endParaRPr sz="2400" b="1" i="0" u="none" strike="noStrike" cap="none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" name="Google Shape;598;p23"/>
          <p:cNvSpPr/>
          <p:nvPr/>
        </p:nvSpPr>
        <p:spPr>
          <a:xfrm>
            <a:off x="2199132" y="4117550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379914" h="379866" extrusionOk="0">
                <a:moveTo>
                  <a:pt x="162177" y="97631"/>
                </a:moveTo>
                <a:lnTo>
                  <a:pt x="219804" y="189932"/>
                </a:lnTo>
                <a:lnTo>
                  <a:pt x="162177" y="282233"/>
                </a:lnTo>
                <a:lnTo>
                  <a:pt x="198210" y="282233"/>
                </a:lnTo>
                <a:lnTo>
                  <a:pt x="255837" y="189932"/>
                </a:lnTo>
                <a:lnTo>
                  <a:pt x="198210" y="97631"/>
                </a:lnTo>
                <a:close/>
                <a:moveTo>
                  <a:pt x="189957" y="0"/>
                </a:moveTo>
                <a:cubicBezTo>
                  <a:pt x="294867" y="0"/>
                  <a:pt x="379914" y="85036"/>
                  <a:pt x="379914" y="189933"/>
                </a:cubicBezTo>
                <a:cubicBezTo>
                  <a:pt x="379914" y="294830"/>
                  <a:pt x="294867" y="379866"/>
                  <a:pt x="189957" y="379866"/>
                </a:cubicBezTo>
                <a:cubicBezTo>
                  <a:pt x="85047" y="379866"/>
                  <a:pt x="0" y="294830"/>
                  <a:pt x="0" y="189933"/>
                </a:cubicBezTo>
                <a:cubicBezTo>
                  <a:pt x="0" y="85036"/>
                  <a:pt x="85047" y="0"/>
                  <a:pt x="189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</a:pPr>
            <a:endParaRPr sz="3600" b="0" i="0" u="none" strike="noStrike" cap="none">
              <a:solidFill>
                <a:srgbClr val="84CBC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3" name="Google Shape;596;p23"/>
          <p:cNvSpPr/>
          <p:nvPr/>
        </p:nvSpPr>
        <p:spPr>
          <a:xfrm>
            <a:off x="2813646" y="3965008"/>
            <a:ext cx="3515901" cy="70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 smtClean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bg-BG" sz="1000" dirty="0" smtClean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0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" name="Google Shape;596;p23"/>
          <p:cNvSpPr/>
          <p:nvPr/>
        </p:nvSpPr>
        <p:spPr>
          <a:xfrm>
            <a:off x="2813645" y="3906758"/>
            <a:ext cx="7422885" cy="70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 smtClean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Кръщават площад на името на генерала.</a:t>
            </a:r>
            <a:endParaRPr sz="28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30" name="Google Shape;3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4127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580053" y="2743259"/>
            <a:ext cx="16059809" cy="415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68419" y="6312149"/>
            <a:ext cx="448057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10315" y="6301694"/>
            <a:ext cx="408433" cy="48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85802" y="6371379"/>
            <a:ext cx="402337" cy="3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52565" y="6143778"/>
            <a:ext cx="408433" cy="39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45738" y="5929810"/>
            <a:ext cx="944882" cy="85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05057" y="6072437"/>
            <a:ext cx="905258" cy="77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19908" y="5865429"/>
            <a:ext cx="1059888" cy="10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99829" y="5944436"/>
            <a:ext cx="806576" cy="8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89637" y="6269187"/>
            <a:ext cx="701041" cy="6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015125" y="6072437"/>
            <a:ext cx="53035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702151" y="6124910"/>
            <a:ext cx="835154" cy="6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698672" y="5954235"/>
            <a:ext cx="801678" cy="83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625757" y="6086782"/>
            <a:ext cx="493777" cy="4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572340" y="6338269"/>
            <a:ext cx="429769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69690" y="633471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870294" y="6146979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436889" y="6315037"/>
            <a:ext cx="481585" cy="5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945728" y="6209584"/>
            <a:ext cx="536449" cy="5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9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999919" y="6004096"/>
            <a:ext cx="374905" cy="51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1545" y="614377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7607656">
            <a:off x="926469" y="6181973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127382" y="5932215"/>
            <a:ext cx="481585" cy="56388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9"/>
          <p:cNvSpPr/>
          <p:nvPr/>
        </p:nvSpPr>
        <p:spPr>
          <a:xfrm>
            <a:off x="1639881" y="4505949"/>
            <a:ext cx="8944610" cy="1400829"/>
          </a:xfrm>
          <a:custGeom>
            <a:avLst/>
            <a:gdLst/>
            <a:ahLst/>
            <a:cxnLst/>
            <a:rect l="l" t="t" r="r" b="b"/>
            <a:pathLst>
              <a:path w="14086" h="2206" extrusionOk="0">
                <a:moveTo>
                  <a:pt x="0" y="1373"/>
                </a:moveTo>
                <a:cubicBezTo>
                  <a:pt x="291" y="1162"/>
                  <a:pt x="855" y="344"/>
                  <a:pt x="1709" y="475"/>
                </a:cubicBezTo>
                <a:cubicBezTo>
                  <a:pt x="2563" y="606"/>
                  <a:pt x="3115" y="2017"/>
                  <a:pt x="4272" y="2030"/>
                </a:cubicBezTo>
                <a:cubicBezTo>
                  <a:pt x="5429" y="2043"/>
                  <a:pt x="8111" y="-204"/>
                  <a:pt x="8851" y="15"/>
                </a:cubicBezTo>
                <a:cubicBezTo>
                  <a:pt x="9591" y="234"/>
                  <a:pt x="10980" y="804"/>
                  <a:pt x="12027" y="1242"/>
                </a:cubicBezTo>
                <a:cubicBezTo>
                  <a:pt x="13074" y="1680"/>
                  <a:pt x="13738" y="2038"/>
                  <a:pt x="14086" y="2206"/>
                </a:cubicBezTo>
              </a:path>
            </a:pathLst>
          </a:custGeom>
          <a:noFill/>
          <a:ln w="38100" cap="flat" cmpd="sng">
            <a:solidFill>
              <a:srgbClr val="3F3F3F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0" i="0" u="none" strike="noStrike" cap="none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358" name="Google Shape;358;p19"/>
          <p:cNvGrpSpPr/>
          <p:nvPr/>
        </p:nvGrpSpPr>
        <p:grpSpPr>
          <a:xfrm rot="3732786">
            <a:off x="1120176" y="4873104"/>
            <a:ext cx="520065" cy="941705"/>
            <a:chOff x="3798888" y="2143125"/>
            <a:chExt cx="450850" cy="841375"/>
          </a:xfrm>
        </p:grpSpPr>
        <p:sp>
          <p:nvSpPr>
            <p:cNvPr id="359" name="Google Shape;359;p19"/>
            <p:cNvSpPr/>
            <p:nvPr/>
          </p:nvSpPr>
          <p:spPr>
            <a:xfrm>
              <a:off x="3817938" y="2308225"/>
              <a:ext cx="431800" cy="676275"/>
            </a:xfrm>
            <a:custGeom>
              <a:avLst/>
              <a:gdLst/>
              <a:ahLst/>
              <a:cxnLst/>
              <a:rect l="l" t="t" r="r" b="b"/>
              <a:pathLst>
                <a:path w="115" h="180" extrusionOk="0">
                  <a:moveTo>
                    <a:pt x="67" y="68"/>
                  </a:moveTo>
                  <a:cubicBezTo>
                    <a:pt x="58" y="81"/>
                    <a:pt x="115" y="155"/>
                    <a:pt x="72" y="169"/>
                  </a:cubicBezTo>
                  <a:cubicBezTo>
                    <a:pt x="37" y="180"/>
                    <a:pt x="34" y="131"/>
                    <a:pt x="16" y="73"/>
                  </a:cubicBezTo>
                  <a:cubicBezTo>
                    <a:pt x="0" y="20"/>
                    <a:pt x="33" y="2"/>
                    <a:pt x="62" y="1"/>
                  </a:cubicBezTo>
                  <a:cubicBezTo>
                    <a:pt x="95" y="0"/>
                    <a:pt x="91" y="43"/>
                    <a:pt x="67" y="68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60" name="Google Shape;360;p19"/>
            <p:cNvSpPr/>
            <p:nvPr/>
          </p:nvSpPr>
          <p:spPr>
            <a:xfrm>
              <a:off x="4029075" y="2143125"/>
              <a:ext cx="104775" cy="142875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6" y="17"/>
                  </a:moveTo>
                  <a:cubicBezTo>
                    <a:pt x="28" y="27"/>
                    <a:pt x="23" y="36"/>
                    <a:pt x="16" y="37"/>
                  </a:cubicBezTo>
                  <a:cubicBezTo>
                    <a:pt x="9" y="38"/>
                    <a:pt x="3" y="31"/>
                    <a:pt x="1" y="21"/>
                  </a:cubicBezTo>
                  <a:cubicBezTo>
                    <a:pt x="0" y="11"/>
                    <a:pt x="4" y="2"/>
                    <a:pt x="11" y="1"/>
                  </a:cubicBezTo>
                  <a:cubicBezTo>
                    <a:pt x="18" y="0"/>
                    <a:pt x="25" y="7"/>
                    <a:pt x="26" y="17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3941763" y="2209800"/>
              <a:ext cx="76200" cy="87313"/>
            </a:xfrm>
            <a:custGeom>
              <a:avLst/>
              <a:gdLst/>
              <a:ahLst/>
              <a:cxnLst/>
              <a:rect l="l" t="t" r="r" b="b"/>
              <a:pathLst>
                <a:path w="20" h="23" extrusionOk="0">
                  <a:moveTo>
                    <a:pt x="19" y="10"/>
                  </a:moveTo>
                  <a:cubicBezTo>
                    <a:pt x="20" y="16"/>
                    <a:pt x="17" y="21"/>
                    <a:pt x="11" y="22"/>
                  </a:cubicBezTo>
                  <a:cubicBezTo>
                    <a:pt x="6" y="23"/>
                    <a:pt x="1" y="19"/>
                    <a:pt x="1" y="13"/>
                  </a:cubicBezTo>
                  <a:cubicBezTo>
                    <a:pt x="0" y="7"/>
                    <a:pt x="3" y="1"/>
                    <a:pt x="8" y="1"/>
                  </a:cubicBezTo>
                  <a:cubicBezTo>
                    <a:pt x="13" y="0"/>
                    <a:pt x="18" y="4"/>
                    <a:pt x="19" y="10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3867150" y="2262188"/>
              <a:ext cx="68262" cy="71438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6" y="7"/>
                  </a:moveTo>
                  <a:cubicBezTo>
                    <a:pt x="18" y="11"/>
                    <a:pt x="16" y="16"/>
                    <a:pt x="12" y="17"/>
                  </a:cubicBezTo>
                  <a:cubicBezTo>
                    <a:pt x="9" y="19"/>
                    <a:pt x="4" y="17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9" y="0"/>
                    <a:pt x="14" y="2"/>
                    <a:pt x="16" y="7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63" name="Google Shape;363;p19"/>
            <p:cNvSpPr/>
            <p:nvPr/>
          </p:nvSpPr>
          <p:spPr>
            <a:xfrm>
              <a:off x="3814763" y="2330450"/>
              <a:ext cx="60325" cy="63500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14" y="6"/>
                  </a:moveTo>
                  <a:cubicBezTo>
                    <a:pt x="16" y="10"/>
                    <a:pt x="15" y="14"/>
                    <a:pt x="12" y="16"/>
                  </a:cubicBezTo>
                  <a:cubicBezTo>
                    <a:pt x="8" y="17"/>
                    <a:pt x="4" y="16"/>
                    <a:pt x="2" y="12"/>
                  </a:cubicBezTo>
                  <a:cubicBezTo>
                    <a:pt x="0" y="8"/>
                    <a:pt x="1" y="4"/>
                    <a:pt x="5" y="2"/>
                  </a:cubicBezTo>
                  <a:cubicBezTo>
                    <a:pt x="8" y="0"/>
                    <a:pt x="12" y="2"/>
                    <a:pt x="14" y="6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64" name="Google Shape;364;p19"/>
            <p:cNvSpPr/>
            <p:nvPr/>
          </p:nvSpPr>
          <p:spPr>
            <a:xfrm>
              <a:off x="3798888" y="2405063"/>
              <a:ext cx="46037" cy="53975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0" y="4"/>
                  </a:moveTo>
                  <a:cubicBezTo>
                    <a:pt x="12" y="7"/>
                    <a:pt x="12" y="10"/>
                    <a:pt x="9" y="12"/>
                  </a:cubicBezTo>
                  <a:cubicBezTo>
                    <a:pt x="7" y="14"/>
                    <a:pt x="4" y="13"/>
                    <a:pt x="2" y="10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8" y="1"/>
                    <a:pt x="10" y="4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365" name="Google Shape;365;p19"/>
          <p:cNvGrpSpPr/>
          <p:nvPr/>
        </p:nvGrpSpPr>
        <p:grpSpPr>
          <a:xfrm rot="7067211" flipH="1">
            <a:off x="3797625" y="5073070"/>
            <a:ext cx="774700" cy="1403350"/>
            <a:chOff x="3798888" y="2143125"/>
            <a:chExt cx="450850" cy="841375"/>
          </a:xfrm>
        </p:grpSpPr>
        <p:sp>
          <p:nvSpPr>
            <p:cNvPr id="366" name="Google Shape;366;p19"/>
            <p:cNvSpPr/>
            <p:nvPr/>
          </p:nvSpPr>
          <p:spPr>
            <a:xfrm>
              <a:off x="3817938" y="2308225"/>
              <a:ext cx="431800" cy="676275"/>
            </a:xfrm>
            <a:custGeom>
              <a:avLst/>
              <a:gdLst/>
              <a:ahLst/>
              <a:cxnLst/>
              <a:rect l="l" t="t" r="r" b="b"/>
              <a:pathLst>
                <a:path w="115" h="180" extrusionOk="0">
                  <a:moveTo>
                    <a:pt x="67" y="68"/>
                  </a:moveTo>
                  <a:cubicBezTo>
                    <a:pt x="58" y="81"/>
                    <a:pt x="115" y="155"/>
                    <a:pt x="72" y="169"/>
                  </a:cubicBezTo>
                  <a:cubicBezTo>
                    <a:pt x="37" y="180"/>
                    <a:pt x="34" y="131"/>
                    <a:pt x="16" y="73"/>
                  </a:cubicBezTo>
                  <a:cubicBezTo>
                    <a:pt x="0" y="20"/>
                    <a:pt x="33" y="2"/>
                    <a:pt x="62" y="1"/>
                  </a:cubicBezTo>
                  <a:cubicBezTo>
                    <a:pt x="95" y="0"/>
                    <a:pt x="91" y="43"/>
                    <a:pt x="67" y="68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4029075" y="2143125"/>
              <a:ext cx="104775" cy="142875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6" y="17"/>
                  </a:moveTo>
                  <a:cubicBezTo>
                    <a:pt x="28" y="27"/>
                    <a:pt x="23" y="36"/>
                    <a:pt x="16" y="37"/>
                  </a:cubicBezTo>
                  <a:cubicBezTo>
                    <a:pt x="9" y="38"/>
                    <a:pt x="3" y="31"/>
                    <a:pt x="1" y="21"/>
                  </a:cubicBezTo>
                  <a:cubicBezTo>
                    <a:pt x="0" y="11"/>
                    <a:pt x="4" y="2"/>
                    <a:pt x="11" y="1"/>
                  </a:cubicBezTo>
                  <a:cubicBezTo>
                    <a:pt x="18" y="0"/>
                    <a:pt x="25" y="7"/>
                    <a:pt x="26" y="17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3941763" y="2209800"/>
              <a:ext cx="76200" cy="87313"/>
            </a:xfrm>
            <a:custGeom>
              <a:avLst/>
              <a:gdLst/>
              <a:ahLst/>
              <a:cxnLst/>
              <a:rect l="l" t="t" r="r" b="b"/>
              <a:pathLst>
                <a:path w="20" h="23" extrusionOk="0">
                  <a:moveTo>
                    <a:pt x="19" y="10"/>
                  </a:moveTo>
                  <a:cubicBezTo>
                    <a:pt x="20" y="16"/>
                    <a:pt x="17" y="21"/>
                    <a:pt x="11" y="22"/>
                  </a:cubicBezTo>
                  <a:cubicBezTo>
                    <a:pt x="6" y="23"/>
                    <a:pt x="1" y="19"/>
                    <a:pt x="1" y="13"/>
                  </a:cubicBezTo>
                  <a:cubicBezTo>
                    <a:pt x="0" y="7"/>
                    <a:pt x="3" y="1"/>
                    <a:pt x="8" y="1"/>
                  </a:cubicBezTo>
                  <a:cubicBezTo>
                    <a:pt x="13" y="0"/>
                    <a:pt x="18" y="4"/>
                    <a:pt x="19" y="10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3867150" y="2262188"/>
              <a:ext cx="68262" cy="71438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6" y="7"/>
                  </a:moveTo>
                  <a:cubicBezTo>
                    <a:pt x="18" y="11"/>
                    <a:pt x="16" y="16"/>
                    <a:pt x="12" y="17"/>
                  </a:cubicBezTo>
                  <a:cubicBezTo>
                    <a:pt x="9" y="19"/>
                    <a:pt x="4" y="17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9" y="0"/>
                    <a:pt x="14" y="2"/>
                    <a:pt x="16" y="7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3814763" y="2330450"/>
              <a:ext cx="60325" cy="63500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14" y="6"/>
                  </a:moveTo>
                  <a:cubicBezTo>
                    <a:pt x="16" y="10"/>
                    <a:pt x="15" y="14"/>
                    <a:pt x="12" y="16"/>
                  </a:cubicBezTo>
                  <a:cubicBezTo>
                    <a:pt x="8" y="17"/>
                    <a:pt x="4" y="16"/>
                    <a:pt x="2" y="12"/>
                  </a:cubicBezTo>
                  <a:cubicBezTo>
                    <a:pt x="0" y="8"/>
                    <a:pt x="1" y="4"/>
                    <a:pt x="5" y="2"/>
                  </a:cubicBezTo>
                  <a:cubicBezTo>
                    <a:pt x="8" y="0"/>
                    <a:pt x="12" y="2"/>
                    <a:pt x="14" y="6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3798888" y="2405063"/>
              <a:ext cx="46037" cy="53975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0" y="4"/>
                  </a:moveTo>
                  <a:cubicBezTo>
                    <a:pt x="12" y="7"/>
                    <a:pt x="12" y="10"/>
                    <a:pt x="9" y="12"/>
                  </a:cubicBezTo>
                  <a:cubicBezTo>
                    <a:pt x="7" y="14"/>
                    <a:pt x="4" y="13"/>
                    <a:pt x="2" y="10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8" y="1"/>
                    <a:pt x="10" y="4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372" name="Google Shape;372;p19"/>
          <p:cNvGrpSpPr/>
          <p:nvPr/>
        </p:nvGrpSpPr>
        <p:grpSpPr>
          <a:xfrm rot="3972787">
            <a:off x="6494571" y="3579353"/>
            <a:ext cx="999420" cy="1811448"/>
            <a:chOff x="3798888" y="2143125"/>
            <a:chExt cx="450850" cy="841375"/>
          </a:xfrm>
        </p:grpSpPr>
        <p:sp>
          <p:nvSpPr>
            <p:cNvPr id="373" name="Google Shape;373;p19"/>
            <p:cNvSpPr/>
            <p:nvPr/>
          </p:nvSpPr>
          <p:spPr>
            <a:xfrm>
              <a:off x="3817938" y="2308225"/>
              <a:ext cx="431800" cy="676275"/>
            </a:xfrm>
            <a:custGeom>
              <a:avLst/>
              <a:gdLst/>
              <a:ahLst/>
              <a:cxnLst/>
              <a:rect l="l" t="t" r="r" b="b"/>
              <a:pathLst>
                <a:path w="115" h="180" extrusionOk="0">
                  <a:moveTo>
                    <a:pt x="67" y="68"/>
                  </a:moveTo>
                  <a:cubicBezTo>
                    <a:pt x="58" y="81"/>
                    <a:pt x="115" y="155"/>
                    <a:pt x="72" y="169"/>
                  </a:cubicBezTo>
                  <a:cubicBezTo>
                    <a:pt x="37" y="180"/>
                    <a:pt x="34" y="131"/>
                    <a:pt x="16" y="73"/>
                  </a:cubicBezTo>
                  <a:cubicBezTo>
                    <a:pt x="0" y="20"/>
                    <a:pt x="33" y="2"/>
                    <a:pt x="62" y="1"/>
                  </a:cubicBezTo>
                  <a:cubicBezTo>
                    <a:pt x="95" y="0"/>
                    <a:pt x="91" y="43"/>
                    <a:pt x="67" y="68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4029075" y="2143125"/>
              <a:ext cx="104775" cy="142875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6" y="17"/>
                  </a:moveTo>
                  <a:cubicBezTo>
                    <a:pt x="28" y="27"/>
                    <a:pt x="23" y="36"/>
                    <a:pt x="16" y="37"/>
                  </a:cubicBezTo>
                  <a:cubicBezTo>
                    <a:pt x="9" y="38"/>
                    <a:pt x="3" y="31"/>
                    <a:pt x="1" y="21"/>
                  </a:cubicBezTo>
                  <a:cubicBezTo>
                    <a:pt x="0" y="11"/>
                    <a:pt x="4" y="2"/>
                    <a:pt x="11" y="1"/>
                  </a:cubicBezTo>
                  <a:cubicBezTo>
                    <a:pt x="18" y="0"/>
                    <a:pt x="25" y="7"/>
                    <a:pt x="26" y="17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3941763" y="2209800"/>
              <a:ext cx="76200" cy="87313"/>
            </a:xfrm>
            <a:custGeom>
              <a:avLst/>
              <a:gdLst/>
              <a:ahLst/>
              <a:cxnLst/>
              <a:rect l="l" t="t" r="r" b="b"/>
              <a:pathLst>
                <a:path w="20" h="23" extrusionOk="0">
                  <a:moveTo>
                    <a:pt x="19" y="10"/>
                  </a:moveTo>
                  <a:cubicBezTo>
                    <a:pt x="20" y="16"/>
                    <a:pt x="17" y="21"/>
                    <a:pt x="11" y="22"/>
                  </a:cubicBezTo>
                  <a:cubicBezTo>
                    <a:pt x="6" y="23"/>
                    <a:pt x="1" y="19"/>
                    <a:pt x="1" y="13"/>
                  </a:cubicBezTo>
                  <a:cubicBezTo>
                    <a:pt x="0" y="7"/>
                    <a:pt x="3" y="1"/>
                    <a:pt x="8" y="1"/>
                  </a:cubicBezTo>
                  <a:cubicBezTo>
                    <a:pt x="13" y="0"/>
                    <a:pt x="18" y="4"/>
                    <a:pt x="19" y="10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3867150" y="2262188"/>
              <a:ext cx="68262" cy="71438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6" y="7"/>
                  </a:moveTo>
                  <a:cubicBezTo>
                    <a:pt x="18" y="11"/>
                    <a:pt x="16" y="16"/>
                    <a:pt x="12" y="17"/>
                  </a:cubicBezTo>
                  <a:cubicBezTo>
                    <a:pt x="9" y="19"/>
                    <a:pt x="4" y="17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9" y="0"/>
                    <a:pt x="14" y="2"/>
                    <a:pt x="16" y="7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3814763" y="2330450"/>
              <a:ext cx="60325" cy="63500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14" y="6"/>
                  </a:moveTo>
                  <a:cubicBezTo>
                    <a:pt x="16" y="10"/>
                    <a:pt x="15" y="14"/>
                    <a:pt x="12" y="16"/>
                  </a:cubicBezTo>
                  <a:cubicBezTo>
                    <a:pt x="8" y="17"/>
                    <a:pt x="4" y="16"/>
                    <a:pt x="2" y="12"/>
                  </a:cubicBezTo>
                  <a:cubicBezTo>
                    <a:pt x="0" y="8"/>
                    <a:pt x="1" y="4"/>
                    <a:pt x="5" y="2"/>
                  </a:cubicBezTo>
                  <a:cubicBezTo>
                    <a:pt x="8" y="0"/>
                    <a:pt x="12" y="2"/>
                    <a:pt x="14" y="6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3798888" y="2405063"/>
              <a:ext cx="46037" cy="53975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0" y="4"/>
                  </a:moveTo>
                  <a:cubicBezTo>
                    <a:pt x="12" y="7"/>
                    <a:pt x="12" y="10"/>
                    <a:pt x="9" y="12"/>
                  </a:cubicBezTo>
                  <a:cubicBezTo>
                    <a:pt x="7" y="14"/>
                    <a:pt x="4" y="13"/>
                    <a:pt x="2" y="10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8" y="1"/>
                    <a:pt x="10" y="4"/>
                  </a:cubicBezTo>
                  <a:close/>
                </a:path>
              </a:pathLst>
            </a:custGeom>
            <a:solidFill>
              <a:srgbClr val="F6C7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379" name="Google Shape;379;p19"/>
          <p:cNvGrpSpPr/>
          <p:nvPr/>
        </p:nvGrpSpPr>
        <p:grpSpPr>
          <a:xfrm rot="5622066" flipH="1">
            <a:off x="10246541" y="4662940"/>
            <a:ext cx="1076960" cy="1951990"/>
            <a:chOff x="3798888" y="2143125"/>
            <a:chExt cx="450850" cy="841375"/>
          </a:xfrm>
        </p:grpSpPr>
        <p:sp>
          <p:nvSpPr>
            <p:cNvPr id="380" name="Google Shape;380;p19"/>
            <p:cNvSpPr/>
            <p:nvPr/>
          </p:nvSpPr>
          <p:spPr>
            <a:xfrm>
              <a:off x="3817938" y="2308225"/>
              <a:ext cx="431800" cy="676275"/>
            </a:xfrm>
            <a:custGeom>
              <a:avLst/>
              <a:gdLst/>
              <a:ahLst/>
              <a:cxnLst/>
              <a:rect l="l" t="t" r="r" b="b"/>
              <a:pathLst>
                <a:path w="115" h="180" extrusionOk="0">
                  <a:moveTo>
                    <a:pt x="67" y="68"/>
                  </a:moveTo>
                  <a:cubicBezTo>
                    <a:pt x="58" y="81"/>
                    <a:pt x="115" y="155"/>
                    <a:pt x="72" y="169"/>
                  </a:cubicBezTo>
                  <a:cubicBezTo>
                    <a:pt x="37" y="180"/>
                    <a:pt x="34" y="131"/>
                    <a:pt x="16" y="73"/>
                  </a:cubicBezTo>
                  <a:cubicBezTo>
                    <a:pt x="0" y="20"/>
                    <a:pt x="33" y="2"/>
                    <a:pt x="62" y="1"/>
                  </a:cubicBezTo>
                  <a:cubicBezTo>
                    <a:pt x="95" y="0"/>
                    <a:pt x="91" y="43"/>
                    <a:pt x="67" y="68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4029075" y="2143125"/>
              <a:ext cx="104775" cy="142875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6" y="17"/>
                  </a:moveTo>
                  <a:cubicBezTo>
                    <a:pt x="28" y="27"/>
                    <a:pt x="23" y="36"/>
                    <a:pt x="16" y="37"/>
                  </a:cubicBezTo>
                  <a:cubicBezTo>
                    <a:pt x="9" y="38"/>
                    <a:pt x="3" y="31"/>
                    <a:pt x="1" y="21"/>
                  </a:cubicBezTo>
                  <a:cubicBezTo>
                    <a:pt x="0" y="11"/>
                    <a:pt x="4" y="2"/>
                    <a:pt x="11" y="1"/>
                  </a:cubicBezTo>
                  <a:cubicBezTo>
                    <a:pt x="18" y="0"/>
                    <a:pt x="25" y="7"/>
                    <a:pt x="26" y="17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3941763" y="2209800"/>
              <a:ext cx="76200" cy="87313"/>
            </a:xfrm>
            <a:custGeom>
              <a:avLst/>
              <a:gdLst/>
              <a:ahLst/>
              <a:cxnLst/>
              <a:rect l="l" t="t" r="r" b="b"/>
              <a:pathLst>
                <a:path w="20" h="23" extrusionOk="0">
                  <a:moveTo>
                    <a:pt x="19" y="10"/>
                  </a:moveTo>
                  <a:cubicBezTo>
                    <a:pt x="20" y="16"/>
                    <a:pt x="17" y="21"/>
                    <a:pt x="11" y="22"/>
                  </a:cubicBezTo>
                  <a:cubicBezTo>
                    <a:pt x="6" y="23"/>
                    <a:pt x="1" y="19"/>
                    <a:pt x="1" y="13"/>
                  </a:cubicBezTo>
                  <a:cubicBezTo>
                    <a:pt x="0" y="7"/>
                    <a:pt x="3" y="1"/>
                    <a:pt x="8" y="1"/>
                  </a:cubicBezTo>
                  <a:cubicBezTo>
                    <a:pt x="13" y="0"/>
                    <a:pt x="18" y="4"/>
                    <a:pt x="19" y="10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3867150" y="2262188"/>
              <a:ext cx="68262" cy="71438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6" y="7"/>
                  </a:moveTo>
                  <a:cubicBezTo>
                    <a:pt x="18" y="11"/>
                    <a:pt x="16" y="16"/>
                    <a:pt x="12" y="17"/>
                  </a:cubicBezTo>
                  <a:cubicBezTo>
                    <a:pt x="9" y="19"/>
                    <a:pt x="4" y="17"/>
                    <a:pt x="2" y="13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9" y="0"/>
                    <a:pt x="14" y="2"/>
                    <a:pt x="16" y="7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3814763" y="2330450"/>
              <a:ext cx="60325" cy="63500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14" y="6"/>
                  </a:moveTo>
                  <a:cubicBezTo>
                    <a:pt x="16" y="10"/>
                    <a:pt x="15" y="14"/>
                    <a:pt x="12" y="16"/>
                  </a:cubicBezTo>
                  <a:cubicBezTo>
                    <a:pt x="8" y="17"/>
                    <a:pt x="4" y="16"/>
                    <a:pt x="2" y="12"/>
                  </a:cubicBezTo>
                  <a:cubicBezTo>
                    <a:pt x="0" y="8"/>
                    <a:pt x="1" y="4"/>
                    <a:pt x="5" y="2"/>
                  </a:cubicBezTo>
                  <a:cubicBezTo>
                    <a:pt x="8" y="0"/>
                    <a:pt x="12" y="2"/>
                    <a:pt x="14" y="6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3798888" y="2405063"/>
              <a:ext cx="46037" cy="53975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0" y="4"/>
                  </a:moveTo>
                  <a:cubicBezTo>
                    <a:pt x="12" y="7"/>
                    <a:pt x="12" y="10"/>
                    <a:pt x="9" y="12"/>
                  </a:cubicBezTo>
                  <a:cubicBezTo>
                    <a:pt x="7" y="14"/>
                    <a:pt x="4" y="13"/>
                    <a:pt x="2" y="10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8" y="1"/>
                    <a:pt x="10" y="4"/>
                  </a:cubicBezTo>
                  <a:close/>
                </a:path>
              </a:pathLst>
            </a:custGeom>
            <a:solidFill>
              <a:srgbClr val="6BAFE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387" name="Google Shape;387;p19"/>
          <p:cNvSpPr txBox="1"/>
          <p:nvPr/>
        </p:nvSpPr>
        <p:spPr>
          <a:xfrm>
            <a:off x="933817" y="4426656"/>
            <a:ext cx="2529115" cy="7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26262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Текстово поле 70"/>
          <p:cNvSpPr txBox="1"/>
          <p:nvPr/>
        </p:nvSpPr>
        <p:spPr>
          <a:xfrm>
            <a:off x="3028742" y="620627"/>
            <a:ext cx="8030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След Освобождението …</a:t>
            </a:r>
            <a:endParaRPr lang="bg-BG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anose="02000400000000000000" pitchFamily="2" charset="0"/>
            </a:endParaRPr>
          </a:p>
        </p:txBody>
      </p:sp>
      <p:pic>
        <p:nvPicPr>
          <p:cNvPr id="2" name="Картина 1">
            <a:hlinkClick r:id="rId25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09" y="2169709"/>
            <a:ext cx="2190889" cy="2914996"/>
          </a:xfrm>
          <a:prstGeom prst="rect">
            <a:avLst/>
          </a:prstGeom>
          <a:effectLst>
            <a:reflection blurRad="215900" stA="45000" endPos="0" dist="50800" dir="5400000" sy="-100000" algn="bl" rotWithShape="0"/>
            <a:softEdge rad="2413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13814" y="1651772"/>
            <a:ext cx="2297628" cy="2932651"/>
          </a:xfrm>
          <a:prstGeom prst="rect">
            <a:avLst/>
          </a:prstGeom>
          <a:effectLst>
            <a:reflection blurRad="355600" stA="45000" endPos="0" dist="50800" dir="5400000" sy="-100000" algn="bl" rotWithShape="0"/>
            <a:softEdge rad="444500"/>
          </a:effectLst>
        </p:spPr>
      </p:pic>
      <p:pic>
        <p:nvPicPr>
          <p:cNvPr id="75" name="Картина 74" descr="C:\Users\User\Downloads\stoyan-shivachev.jpg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148" y="2036295"/>
            <a:ext cx="2835910" cy="3284220"/>
          </a:xfrm>
          <a:prstGeom prst="rect">
            <a:avLst/>
          </a:prstGeom>
          <a:noFill/>
          <a:ln>
            <a:noFill/>
          </a:ln>
          <a:effectLst>
            <a:reflection blurRad="393700" stA="45000" endPos="0" dist="50800" dir="5400000" sy="-100000" algn="bl" rotWithShape="0"/>
            <a:softEdge rad="431800"/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976852" y="4831281"/>
            <a:ext cx="16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Нико Попов</a:t>
            </a:r>
            <a:endParaRPr lang="bg-BG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5702151" y="4474102"/>
            <a:ext cx="2225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отец Георги </a:t>
            </a:r>
            <a:r>
              <a:rPr lang="bg-BG" dirty="0" err="1" smtClean="0"/>
              <a:t>Джелебов</a:t>
            </a:r>
            <a:endParaRPr lang="bg-BG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9673171" y="5016898"/>
            <a:ext cx="2010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Стефан Шивачев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04" name="Google Shape;40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28" y="292461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80053" y="2693397"/>
            <a:ext cx="16059809" cy="415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8419" y="6312149"/>
            <a:ext cx="448057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10315" y="6301694"/>
            <a:ext cx="408433" cy="48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85802" y="6371379"/>
            <a:ext cx="402337" cy="3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2565" y="6143778"/>
            <a:ext cx="408433" cy="39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738" y="5929810"/>
            <a:ext cx="944882" cy="85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05057" y="6072437"/>
            <a:ext cx="905258" cy="77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19908" y="5865429"/>
            <a:ext cx="1059888" cy="10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99829" y="5944436"/>
            <a:ext cx="806576" cy="8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089637" y="6269187"/>
            <a:ext cx="701041" cy="6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015125" y="6072437"/>
            <a:ext cx="53035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02151" y="6124910"/>
            <a:ext cx="835154" cy="6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98672" y="5954235"/>
            <a:ext cx="801678" cy="83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625757" y="6086782"/>
            <a:ext cx="493777" cy="4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572340" y="6338269"/>
            <a:ext cx="429769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469690" y="633471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870294" y="6146979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436889" y="6315037"/>
            <a:ext cx="481585" cy="5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945728" y="6209584"/>
            <a:ext cx="536449" cy="5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999919" y="6004096"/>
            <a:ext cx="374905" cy="51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11545" y="614377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7607656">
            <a:off x="926469" y="6181973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127382" y="5932215"/>
            <a:ext cx="481585" cy="56388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Текстово поле 52"/>
          <p:cNvSpPr txBox="1"/>
          <p:nvPr/>
        </p:nvSpPr>
        <p:spPr>
          <a:xfrm>
            <a:off x="3300054" y="442431"/>
            <a:ext cx="8030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Видни бургаски творци</a:t>
            </a:r>
            <a:endParaRPr lang="bg-BG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anose="02000400000000000000" pitchFamily="2" charset="0"/>
            </a:endParaRPr>
          </a:p>
        </p:txBody>
      </p:sp>
      <p:pic>
        <p:nvPicPr>
          <p:cNvPr id="4098" name="Picture 2" descr="Петя Дубарова – Уикипедия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5" y="1556760"/>
            <a:ext cx="1930992" cy="2784832"/>
          </a:xfrm>
          <a:prstGeom prst="rect">
            <a:avLst/>
          </a:prstGeom>
          <a:noFill/>
          <a:effectLst>
            <a:reflection blurRad="520700" stA="45000" endPos="0" dist="50800" dir="5400000" sy="-100000" algn="bl" rotWithShape="0"/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Страница на Акад. Недялко Йорданов - писател - Паметта на българите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907" y="1653756"/>
            <a:ext cx="1714475" cy="2750909"/>
          </a:xfrm>
          <a:prstGeom prst="rect">
            <a:avLst/>
          </a:prstGeom>
          <a:noFill/>
          <a:effectLst>
            <a:reflection blurRad="279400" stA="45000" endPos="0" dist="50800" dir="5400000" sy="-100000" algn="bl" rotWithShape="0"/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Христо Фотев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841" y="1716487"/>
            <a:ext cx="1701299" cy="2386113"/>
          </a:xfrm>
          <a:prstGeom prst="rect">
            <a:avLst/>
          </a:prstGeom>
          <a:noFill/>
          <a:effectLst>
            <a:reflection blurRad="317500" stA="45000" endPos="0" dist="50800" dir="5400000" sy="-100000" algn="bl" rotWithShape="0"/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Спомен за Апостол Карамитев | ТрансАРТформация | Регионална библиотека  &quot;Пенчо Славейков&quot; - Вар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758543" y="3663349"/>
            <a:ext cx="1586415" cy="2362378"/>
          </a:xfrm>
          <a:prstGeom prst="rect">
            <a:avLst/>
          </a:prstGeom>
          <a:effectLst>
            <a:reflection blurRad="317500" stA="45000" endPos="0" dist="50800" dir="5400000" sy="-100000" algn="bl" rotWithShape="0"/>
            <a:softEdge rad="63500"/>
          </a:effectLst>
        </p:spPr>
      </p:pic>
      <p:pic>
        <p:nvPicPr>
          <p:cNvPr id="4106" name="Picture 10" descr="Великият Георги Калоянчев, който завинаги остави следа в нас! - Известни -  Edna.b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04" y="3286644"/>
            <a:ext cx="1547064" cy="2401172"/>
          </a:xfrm>
          <a:prstGeom prst="rect">
            <a:avLst/>
          </a:prstGeom>
          <a:noFill/>
          <a:effectLst>
            <a:reflection blurRad="241300" stA="45000" endPos="0" dist="50800" dir="5400000" sy="-100000" algn="bl" rotWithShape="0"/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9" name="Google Shape;459;p21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60" name="Google Shape;46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8257"/>
            <a:ext cx="12192000" cy="25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21"/>
          <p:cNvGrpSpPr/>
          <p:nvPr/>
        </p:nvGrpSpPr>
        <p:grpSpPr>
          <a:xfrm rot="5400000">
            <a:off x="4237333" y="826779"/>
            <a:ext cx="4022133" cy="4514871"/>
            <a:chOff x="927701" y="1006877"/>
            <a:chExt cx="4022133" cy="4514871"/>
          </a:xfrm>
        </p:grpSpPr>
        <p:pic>
          <p:nvPicPr>
            <p:cNvPr id="462" name="Google Shape;462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11429" y="1255234"/>
              <a:ext cx="1463043" cy="1527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3627" y="4223820"/>
              <a:ext cx="1052920" cy="1100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30213" y="1889069"/>
              <a:ext cx="1425177" cy="1295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12414" y="2825761"/>
              <a:ext cx="1073043" cy="1295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63864" y="4378207"/>
              <a:ext cx="1437296" cy="1143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2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32940" y="1006877"/>
              <a:ext cx="1577400" cy="1640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2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49333" y="3178284"/>
              <a:ext cx="1237788" cy="1123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2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27701" y="3759677"/>
              <a:ext cx="831647" cy="802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2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36816" y="2695640"/>
              <a:ext cx="1102963" cy="979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2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079640" y="1580697"/>
              <a:ext cx="908634" cy="856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2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359743" y="4011395"/>
              <a:ext cx="931916" cy="1091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2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565357" y="3555442"/>
              <a:ext cx="1038084" cy="110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2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224355" y="2780546"/>
              <a:ext cx="725479" cy="10026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2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440329" y="4417409"/>
              <a:ext cx="867036" cy="802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21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882246" y="4369887"/>
              <a:ext cx="790359" cy="943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2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622605" y="2502283"/>
              <a:ext cx="778562" cy="678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21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433196" y="3673193"/>
              <a:ext cx="790359" cy="772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21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244631" y="2178456"/>
              <a:ext cx="1029434" cy="933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21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2913108" y="1618343"/>
              <a:ext cx="1751766" cy="1504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21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 rot="5400000">
              <a:off x="1043252" y="1876109"/>
              <a:ext cx="3739759" cy="30236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2" name="Google Shape;482;p2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-2561523" y="2699657"/>
            <a:ext cx="16059809" cy="415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29350" y="4525276"/>
            <a:ext cx="448057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1043870" y="4664966"/>
            <a:ext cx="408433" cy="48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62176" y="3437504"/>
            <a:ext cx="402337" cy="3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809256" y="4274226"/>
            <a:ext cx="408433" cy="39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15542" y="3690302"/>
            <a:ext cx="613281" cy="68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9217481" y="3109839"/>
            <a:ext cx="944882" cy="85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229337" y="4394382"/>
            <a:ext cx="905258" cy="77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226706" y="3656961"/>
            <a:ext cx="1353315" cy="132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1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0700228" y="3656961"/>
            <a:ext cx="914304" cy="95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1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9873529" y="3764789"/>
            <a:ext cx="701041" cy="6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1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9520832" y="4182360"/>
            <a:ext cx="53035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1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2005318" y="4244342"/>
            <a:ext cx="835154" cy="6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1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2435672" y="2951070"/>
            <a:ext cx="901885" cy="93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3487110" y="4055202"/>
            <a:ext cx="493777" cy="4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1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8598254" y="4305311"/>
            <a:ext cx="429769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1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2712704" y="393443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1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8701251" y="3558009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1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4306259" y="3926719"/>
            <a:ext cx="481585" cy="5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1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3717031" y="3478276"/>
            <a:ext cx="536449" cy="5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1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8016631" y="3808986"/>
            <a:ext cx="374905" cy="518161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1"/>
          <p:cNvSpPr txBox="1"/>
          <p:nvPr/>
        </p:nvSpPr>
        <p:spPr>
          <a:xfrm>
            <a:off x="4617518" y="2408391"/>
            <a:ext cx="296921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dirty="0" smtClean="0">
                <a:solidFill>
                  <a:srgbClr val="0091CA"/>
                </a:solidFill>
                <a:latin typeface="Georgia"/>
                <a:ea typeface="Georgia"/>
                <a:cs typeface="Georgia"/>
                <a:sym typeface="Georgia"/>
              </a:rPr>
              <a:t>Лично творчество</a:t>
            </a:r>
            <a:endParaRPr sz="3200" b="1" dirty="0">
              <a:solidFill>
                <a:srgbClr val="0091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1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4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3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6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9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9" name="Google Shape;459;p21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60" name="Google Shape;46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8257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1523" y="2699657"/>
            <a:ext cx="16059809" cy="415834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965;p30"/>
          <p:cNvSpPr/>
          <p:nvPr/>
        </p:nvSpPr>
        <p:spPr>
          <a:xfrm>
            <a:off x="543936" y="803095"/>
            <a:ext cx="2626776" cy="2616999"/>
          </a:xfrm>
          <a:prstGeom prst="ellipse">
            <a:avLst/>
          </a:prstGeom>
          <a:solidFill>
            <a:srgbClr val="F6C780"/>
          </a:solidFill>
          <a:ln>
            <a:noFill/>
          </a:ln>
        </p:spPr>
        <p:txBody>
          <a:bodyPr spcFirstLastPara="1" wrap="square" lIns="113400" tIns="56700" rIns="113400" bIns="56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9" name="Google Shape;966;p30"/>
          <p:cNvSpPr/>
          <p:nvPr/>
        </p:nvSpPr>
        <p:spPr>
          <a:xfrm>
            <a:off x="439056" y="469538"/>
            <a:ext cx="3007348" cy="3331613"/>
          </a:xfrm>
          <a:custGeom>
            <a:avLst/>
            <a:gdLst/>
            <a:ahLst/>
            <a:cxnLst/>
            <a:rect l="l" t="t" r="r" b="b"/>
            <a:pathLst>
              <a:path w="1577106" h="1638300" extrusionOk="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6C780"/>
          </a:solidFill>
          <a:ln>
            <a:noFill/>
          </a:ln>
        </p:spPr>
        <p:txBody>
          <a:bodyPr spcFirstLastPara="1" wrap="square" lIns="113400" tIns="56700" rIns="113400" bIns="56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593766" y="1376218"/>
            <a:ext cx="2576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 smtClean="0"/>
              <a:t>Кой къде работи ?</a:t>
            </a:r>
            <a:endParaRPr lang="bg-BG" sz="4000" dirty="0"/>
          </a:p>
        </p:txBody>
      </p:sp>
      <p:pic>
        <p:nvPicPr>
          <p:cNvPr id="5122" name="Picture 2" descr="Храм-паметник Св. св. Кирил и Методий се намира в Бурга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637" y="1911130"/>
            <a:ext cx="3092509" cy="3589520"/>
          </a:xfrm>
          <a:prstGeom prst="rect">
            <a:avLst/>
          </a:prstGeom>
          <a:noFill/>
          <a:effectLst>
            <a:reflection blurRad="406400" stA="45000" endPos="0" dist="50800" dir="5400000" sy="-100000" algn="bl" rotWithShape="0"/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ехабилитация на ЖП гара Бургас | Baumit.b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6" y="3979352"/>
            <a:ext cx="4367570" cy="2457060"/>
          </a:xfrm>
          <a:prstGeom prst="rect">
            <a:avLst/>
          </a:prstGeom>
          <a:noFill/>
          <a:effectLst>
            <a:reflection blurRad="660400" stA="45000" endPos="0" dist="50800" dir="5400000" sy="-100000" algn="bl" rotWithShape="0"/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Община Бургас отговори на Живко Табако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97" y="3979352"/>
            <a:ext cx="3611640" cy="2708730"/>
          </a:xfrm>
          <a:prstGeom prst="rect">
            <a:avLst/>
          </a:prstGeom>
          <a:noFill/>
          <a:effectLst>
            <a:reflection blurRad="533400" stA="45000" endPos="0" dist="50800" dir="5400000" sy="-100000" algn="bl" rotWithShape="0"/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Ченгене скеле (местност), информация, отзиви, карта и снимки - Почивка.бг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19" y="246941"/>
            <a:ext cx="4095535" cy="3070692"/>
          </a:xfrm>
          <a:prstGeom prst="rect">
            <a:avLst/>
          </a:prstGeom>
          <a:noFill/>
          <a:effectLst>
            <a:reflection blurRad="317500" stA="45000" endPos="0" dist="50800" dir="5400000" sy="-100000" algn="bl" rotWithShape="0"/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8073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9" name="Google Shape;459;p21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60" name="Google Shape;46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88257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561523" y="2699657"/>
            <a:ext cx="16059809" cy="415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564" y="1712685"/>
            <a:ext cx="3116036" cy="4085823"/>
          </a:xfrm>
          <a:prstGeom prst="rect">
            <a:avLst/>
          </a:prstGeom>
        </p:spPr>
      </p:pic>
      <p:pic>
        <p:nvPicPr>
          <p:cNvPr id="4" name="инструментал - рибарч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193" y="59934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001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6" name="Google Shape;726;p26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27" name="Google Shape;72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8257"/>
            <a:ext cx="12192000" cy="25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8" name="Google Shape;728;p26"/>
          <p:cNvGrpSpPr/>
          <p:nvPr/>
        </p:nvGrpSpPr>
        <p:grpSpPr>
          <a:xfrm rot="5400000">
            <a:off x="4237333" y="826779"/>
            <a:ext cx="4022133" cy="4514871"/>
            <a:chOff x="927701" y="1006877"/>
            <a:chExt cx="4022133" cy="4514871"/>
          </a:xfrm>
        </p:grpSpPr>
        <p:pic>
          <p:nvPicPr>
            <p:cNvPr id="729" name="Google Shape;729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11429" y="1255234"/>
              <a:ext cx="1463043" cy="1527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3627" y="4223820"/>
              <a:ext cx="1052920" cy="1100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30213" y="1889069"/>
              <a:ext cx="1425177" cy="1295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Google Shape;732;p2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12414" y="2825761"/>
              <a:ext cx="1073043" cy="1295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3" name="Google Shape;733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63864" y="4378207"/>
              <a:ext cx="1437296" cy="1143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Google Shape;734;p2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32940" y="1006877"/>
              <a:ext cx="1577400" cy="1640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Google Shape;735;p2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49333" y="3178284"/>
              <a:ext cx="1237788" cy="1123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2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27701" y="3759677"/>
              <a:ext cx="831647" cy="802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2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36816" y="2695640"/>
              <a:ext cx="1102963" cy="979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8" name="Google Shape;738;p2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079640" y="1580697"/>
              <a:ext cx="908634" cy="856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9" name="Google Shape;739;p2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359743" y="4011395"/>
              <a:ext cx="931916" cy="1091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0" name="Google Shape;740;p2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565357" y="3555442"/>
              <a:ext cx="1038084" cy="110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1" name="Google Shape;741;p26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224355" y="2780546"/>
              <a:ext cx="725479" cy="10026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2" name="Google Shape;742;p26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440329" y="4417409"/>
              <a:ext cx="867036" cy="802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3" name="Google Shape;743;p2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882246" y="4369887"/>
              <a:ext cx="790359" cy="943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4" name="Google Shape;744;p26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622605" y="2502283"/>
              <a:ext cx="778562" cy="678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Google Shape;745;p26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433196" y="3673193"/>
              <a:ext cx="790359" cy="772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6" name="Google Shape;746;p26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244631" y="2178456"/>
              <a:ext cx="1029434" cy="933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26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2913108" y="1618343"/>
              <a:ext cx="1751766" cy="1504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26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 rot="5400000">
              <a:off x="1043252" y="1876109"/>
              <a:ext cx="3739759" cy="30236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9" name="Google Shape;749;p26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-2561523" y="2699657"/>
            <a:ext cx="16059809" cy="415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2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29350" y="4525276"/>
            <a:ext cx="448057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26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1043870" y="4664966"/>
            <a:ext cx="408433" cy="48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2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62176" y="3437504"/>
            <a:ext cx="402337" cy="3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2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809256" y="4274226"/>
            <a:ext cx="408433" cy="39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26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15542" y="3690302"/>
            <a:ext cx="613281" cy="68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26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9217481" y="3109839"/>
            <a:ext cx="944882" cy="85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26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229337" y="4394382"/>
            <a:ext cx="905258" cy="77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26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226706" y="3656961"/>
            <a:ext cx="1353315" cy="132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26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0700228" y="3656961"/>
            <a:ext cx="914304" cy="95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26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9873529" y="3764789"/>
            <a:ext cx="701041" cy="6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26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9520832" y="4182360"/>
            <a:ext cx="53035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6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2005318" y="4244342"/>
            <a:ext cx="835154" cy="6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6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2435672" y="2951070"/>
            <a:ext cx="901885" cy="93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6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3487110" y="4055202"/>
            <a:ext cx="493777" cy="4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26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8598254" y="4305311"/>
            <a:ext cx="429769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26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2712704" y="393443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26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8701251" y="3558009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26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4306259" y="3926719"/>
            <a:ext cx="481585" cy="5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26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3717031" y="3478276"/>
            <a:ext cx="536449" cy="5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26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8016631" y="3808986"/>
            <a:ext cx="374905" cy="518161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26"/>
          <p:cNvSpPr txBox="1"/>
          <p:nvPr/>
        </p:nvSpPr>
        <p:spPr>
          <a:xfrm>
            <a:off x="4746093" y="1979023"/>
            <a:ext cx="275739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dirty="0" smtClean="0">
                <a:solidFill>
                  <a:srgbClr val="0091CA"/>
                </a:solidFill>
                <a:latin typeface="Georgia"/>
                <a:ea typeface="Georgia"/>
                <a:cs typeface="Georgia"/>
                <a:sym typeface="Georgia"/>
              </a:rPr>
              <a:t>Най-голямото богатство на Бургас ?</a:t>
            </a:r>
            <a:endParaRPr sz="3200" b="1" dirty="0">
              <a:solidFill>
                <a:srgbClr val="0091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1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4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3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6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9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31" name="Google Shape;1331;p37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32" name="Google Shape;1332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7371" y="487005"/>
            <a:ext cx="6357258" cy="5883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67149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520701" y="3005897"/>
            <a:ext cx="16059809" cy="415834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37"/>
          <p:cNvSpPr txBox="1"/>
          <p:nvPr/>
        </p:nvSpPr>
        <p:spPr>
          <a:xfrm>
            <a:off x="3487882" y="2322374"/>
            <a:ext cx="49951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i="1" dirty="0">
              <a:solidFill>
                <a:srgbClr val="38562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36" name="Google Shape;1336;p37"/>
          <p:cNvSpPr txBox="1"/>
          <p:nvPr/>
        </p:nvSpPr>
        <p:spPr>
          <a:xfrm>
            <a:off x="3547067" y="2402525"/>
            <a:ext cx="4876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 dirty="0" smtClean="0">
                <a:solidFill>
                  <a:srgbClr val="0677B7"/>
                </a:solidFill>
                <a:latin typeface="Georgia"/>
                <a:ea typeface="Georgia"/>
                <a:cs typeface="Georgia"/>
                <a:sym typeface="Georgia"/>
              </a:rPr>
              <a:t>Благодарим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 dirty="0" smtClean="0">
                <a:solidFill>
                  <a:srgbClr val="0677B7"/>
                </a:solidFill>
                <a:latin typeface="Georgia"/>
                <a:ea typeface="Georgia"/>
                <a:cs typeface="Georgia"/>
                <a:sym typeface="Georgia"/>
              </a:rPr>
              <a:t> за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 dirty="0" smtClean="0">
                <a:solidFill>
                  <a:srgbClr val="0677B7"/>
                </a:solidFill>
                <a:latin typeface="Georgia"/>
                <a:ea typeface="Georgia"/>
                <a:cs typeface="Georgia"/>
                <a:sym typeface="Georgia"/>
              </a:rPr>
              <a:t> вниманието !</a:t>
            </a:r>
            <a:endParaRPr sz="4000" b="1" dirty="0">
              <a:solidFill>
                <a:srgbClr val="0677B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Himn OU Lyuben Karavelov - Pl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6207" y="605427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492512" y="2308143"/>
            <a:ext cx="16072387" cy="41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63969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movi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3586" y="1578633"/>
            <a:ext cx="5063705" cy="37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939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371" y="487005"/>
            <a:ext cx="6357258" cy="5883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8257"/>
            <a:ext cx="12192000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3487882" y="2322374"/>
            <a:ext cx="49951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i="1" dirty="0" smtClean="0">
                <a:solidFill>
                  <a:srgbClr val="385623"/>
                </a:solidFill>
                <a:latin typeface="Georgia"/>
                <a:ea typeface="Georgia"/>
                <a:cs typeface="Georgia"/>
                <a:sym typeface="Georgia"/>
              </a:rPr>
              <a:t>Краезнание</a:t>
            </a:r>
            <a:endParaRPr sz="3200" b="0" i="1" u="none" strike="noStrike" cap="none" dirty="0">
              <a:solidFill>
                <a:srgbClr val="38562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561523" y="2699656"/>
            <a:ext cx="16072387" cy="41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3547067" y="2875002"/>
            <a:ext cx="4876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i="0" u="none" strike="noStrike" cap="none" dirty="0" smtClean="0">
                <a:solidFill>
                  <a:srgbClr val="0677B7"/>
                </a:solidFill>
                <a:latin typeface="Georgia"/>
                <a:ea typeface="Georgia"/>
                <a:cs typeface="Georgia"/>
                <a:sym typeface="Georgia"/>
              </a:rPr>
              <a:t>Ела  на разходка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i="0" u="none" strike="noStrike" cap="none" dirty="0" smtClean="0">
                <a:solidFill>
                  <a:srgbClr val="0677B7"/>
                </a:solidFill>
                <a:latin typeface="Georgia"/>
                <a:ea typeface="Georgia"/>
                <a:cs typeface="Georgia"/>
                <a:sym typeface="Georgia"/>
              </a:rPr>
              <a:t> в моя Бургас</a:t>
            </a:r>
            <a:endParaRPr sz="3200" b="1" i="0" u="none" strike="noStrike" cap="none" dirty="0">
              <a:solidFill>
                <a:srgbClr val="0677B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3" name="Google Shape;163;p16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4" name="Google Shape;16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88257"/>
            <a:ext cx="12192000" cy="25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16"/>
          <p:cNvGrpSpPr/>
          <p:nvPr/>
        </p:nvGrpSpPr>
        <p:grpSpPr>
          <a:xfrm rot="5400000">
            <a:off x="3576476" y="169330"/>
            <a:ext cx="5251511" cy="6104090"/>
            <a:chOff x="927701" y="1006877"/>
            <a:chExt cx="4022133" cy="4514871"/>
          </a:xfrm>
        </p:grpSpPr>
        <p:pic>
          <p:nvPicPr>
            <p:cNvPr id="166" name="Google Shape;166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11429" y="1255234"/>
              <a:ext cx="1463043" cy="1527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03627" y="4223820"/>
              <a:ext cx="1052920" cy="1100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230213" y="1889069"/>
              <a:ext cx="1425177" cy="1295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12414" y="2825761"/>
              <a:ext cx="1073043" cy="1295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63864" y="4378207"/>
              <a:ext cx="1437296" cy="1143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032940" y="1006877"/>
              <a:ext cx="1577400" cy="1640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49333" y="3178284"/>
              <a:ext cx="1237788" cy="1123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27701" y="3759677"/>
              <a:ext cx="831647" cy="802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36816" y="2695640"/>
              <a:ext cx="1102963" cy="979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1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079640" y="1580697"/>
              <a:ext cx="908634" cy="856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16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359743" y="4011395"/>
              <a:ext cx="931916" cy="1091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6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565357" y="3555442"/>
              <a:ext cx="1038084" cy="110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1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224355" y="2780546"/>
              <a:ext cx="725479" cy="10026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16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440329" y="4417409"/>
              <a:ext cx="867036" cy="802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16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882246" y="4369887"/>
              <a:ext cx="790359" cy="943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6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622605" y="2502283"/>
              <a:ext cx="778562" cy="678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6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433196" y="3673193"/>
              <a:ext cx="790359" cy="772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6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244631" y="2178456"/>
              <a:ext cx="1029434" cy="933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6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2913108" y="1618343"/>
              <a:ext cx="1751766" cy="1504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6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 rot="5400000">
              <a:off x="1043252" y="1876109"/>
              <a:ext cx="3739759" cy="30236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16"/>
          <p:cNvSpPr txBox="1"/>
          <p:nvPr/>
        </p:nvSpPr>
        <p:spPr>
          <a:xfrm>
            <a:off x="4925158" y="2444207"/>
            <a:ext cx="275739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0091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8" name="Google Shape;188;p16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29350" y="4525276"/>
            <a:ext cx="448057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1043870" y="4664966"/>
            <a:ext cx="408433" cy="48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162176" y="3437504"/>
            <a:ext cx="402337" cy="3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6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809256" y="4274226"/>
            <a:ext cx="408433" cy="39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6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15542" y="3690302"/>
            <a:ext cx="613281" cy="68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6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9217481" y="3109839"/>
            <a:ext cx="944882" cy="85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6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0229337" y="4394382"/>
            <a:ext cx="905258" cy="77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6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226706" y="3656961"/>
            <a:ext cx="1353315" cy="132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6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0700228" y="3656961"/>
            <a:ext cx="914304" cy="95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6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9873529" y="3764789"/>
            <a:ext cx="701041" cy="6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6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9520832" y="4182360"/>
            <a:ext cx="53035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2005318" y="4244342"/>
            <a:ext cx="835154" cy="6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6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2435672" y="2951070"/>
            <a:ext cx="901885" cy="93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3487110" y="4055202"/>
            <a:ext cx="493777" cy="4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8598254" y="4305311"/>
            <a:ext cx="429769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2712704" y="393443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8701251" y="3558009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6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4306259" y="3926719"/>
            <a:ext cx="481585" cy="5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6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3717031" y="3478276"/>
            <a:ext cx="536449" cy="5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8016631" y="3808986"/>
            <a:ext cx="374905" cy="51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Картина 4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33" y="1742297"/>
            <a:ext cx="3330952" cy="3330952"/>
          </a:xfrm>
          <a:prstGeom prst="rect">
            <a:avLst/>
          </a:prstGeom>
        </p:spPr>
      </p:pic>
      <p:pic>
        <p:nvPicPr>
          <p:cNvPr id="2" name="Делфинче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31684" y="595093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3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9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3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3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200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8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3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100"/>
                            </p:stCondLst>
                            <p:childTnLst>
                              <p:par>
                                <p:cTn id="9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3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400"/>
                            </p:stCondLst>
                            <p:childTnLst>
                              <p:par>
                                <p:cTn id="10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3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00"/>
                            </p:stCondLst>
                            <p:childTnLst>
                              <p:par>
                                <p:cTn id="10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51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21" name="Google Shape;2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61013" y="2563767"/>
            <a:ext cx="16059809" cy="415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9339" y="6137524"/>
            <a:ext cx="448057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51235" y="6127069"/>
            <a:ext cx="408433" cy="48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6722" y="6196754"/>
            <a:ext cx="402337" cy="3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3485" y="5969153"/>
            <a:ext cx="408433" cy="39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86658" y="5755185"/>
            <a:ext cx="944882" cy="85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45977" y="5897812"/>
            <a:ext cx="905258" cy="77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60828" y="5690804"/>
            <a:ext cx="1059888" cy="10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40749" y="5769811"/>
            <a:ext cx="806576" cy="8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30557" y="6094562"/>
            <a:ext cx="701041" cy="6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756045" y="5897812"/>
            <a:ext cx="53035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443071" y="5950285"/>
            <a:ext cx="835154" cy="6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39592" y="5779610"/>
            <a:ext cx="801678" cy="83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66677" y="5912157"/>
            <a:ext cx="493777" cy="4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313260" y="6163644"/>
            <a:ext cx="429769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10610" y="6160093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611214" y="5972354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177809" y="6140412"/>
            <a:ext cx="481585" cy="5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686648" y="6034959"/>
            <a:ext cx="536449" cy="5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740839" y="5829471"/>
            <a:ext cx="374905" cy="51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2465" y="5969153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7607656">
            <a:off x="667389" y="6007348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868302" y="5757590"/>
            <a:ext cx="481585" cy="5638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17"/>
          <p:cNvGrpSpPr/>
          <p:nvPr/>
        </p:nvGrpSpPr>
        <p:grpSpPr>
          <a:xfrm>
            <a:off x="427170" y="352064"/>
            <a:ext cx="2619375" cy="2619375"/>
            <a:chOff x="427170" y="352064"/>
            <a:chExt cx="2619375" cy="2619375"/>
          </a:xfrm>
        </p:grpSpPr>
        <p:sp>
          <p:nvSpPr>
            <p:cNvPr id="245" name="Google Shape;245;p17"/>
            <p:cNvSpPr/>
            <p:nvPr/>
          </p:nvSpPr>
          <p:spPr>
            <a:xfrm>
              <a:off x="427170" y="352064"/>
              <a:ext cx="2619375" cy="2619375"/>
            </a:xfrm>
            <a:prstGeom prst="ellipse">
              <a:avLst/>
            </a:prstGeom>
            <a:solidFill>
              <a:srgbClr val="F6C780"/>
            </a:solidFill>
            <a:ln>
              <a:noFill/>
            </a:ln>
            <a:effectLst>
              <a:outerShdw blurRad="50800" dist="254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eorgia"/>
                <a:buNone/>
              </a:pPr>
              <a:endParaRPr sz="1200" b="0" i="0" u="none" strike="noStrike" cap="none">
                <a:solidFill>
                  <a:srgbClr val="7F7F7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622442" y="577052"/>
              <a:ext cx="2187580" cy="218758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Georgia"/>
                <a:buNone/>
              </a:pPr>
              <a:endParaRPr sz="2000" b="1" i="0" u="none" strike="noStrike" cap="none" dirty="0">
                <a:solidFill>
                  <a:srgbClr val="262626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247" name="Google Shape;247;p17"/>
          <p:cNvSpPr/>
          <p:nvPr/>
        </p:nvSpPr>
        <p:spPr>
          <a:xfrm>
            <a:off x="6264713" y="3417892"/>
            <a:ext cx="384175" cy="384175"/>
          </a:xfrm>
          <a:custGeom>
            <a:avLst/>
            <a:gdLst/>
            <a:ahLst/>
            <a:cxnLst/>
            <a:rect l="l" t="t" r="r" b="b"/>
            <a:pathLst>
              <a:path w="1235076" h="1235076" extrusionOk="0">
                <a:moveTo>
                  <a:pt x="617537" y="165099"/>
                </a:moveTo>
                <a:cubicBezTo>
                  <a:pt x="367662" y="165099"/>
                  <a:pt x="165099" y="367662"/>
                  <a:pt x="165099" y="617537"/>
                </a:cubicBezTo>
                <a:cubicBezTo>
                  <a:pt x="165099" y="867412"/>
                  <a:pt x="367662" y="1069975"/>
                  <a:pt x="617537" y="1069975"/>
                </a:cubicBezTo>
                <a:cubicBezTo>
                  <a:pt x="867412" y="1069975"/>
                  <a:pt x="1069975" y="867412"/>
                  <a:pt x="1069975" y="617537"/>
                </a:cubicBezTo>
                <a:cubicBezTo>
                  <a:pt x="1069975" y="367662"/>
                  <a:pt x="867412" y="165099"/>
                  <a:pt x="617537" y="165099"/>
                </a:cubicBezTo>
                <a:close/>
                <a:moveTo>
                  <a:pt x="617538" y="0"/>
                </a:moveTo>
                <a:cubicBezTo>
                  <a:pt x="958595" y="0"/>
                  <a:pt x="1235076" y="276481"/>
                  <a:pt x="1235076" y="617538"/>
                </a:cubicBezTo>
                <a:cubicBezTo>
                  <a:pt x="1235076" y="958595"/>
                  <a:pt x="958595" y="1235076"/>
                  <a:pt x="617538" y="1235076"/>
                </a:cubicBezTo>
                <a:cubicBezTo>
                  <a:pt x="276481" y="1235076"/>
                  <a:pt x="0" y="958595"/>
                  <a:pt x="0" y="617538"/>
                </a:cubicBezTo>
                <a:cubicBezTo>
                  <a:pt x="0" y="276481"/>
                  <a:pt x="276481" y="0"/>
                  <a:pt x="61753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eorgia"/>
              <a:buNone/>
            </a:pPr>
            <a:endParaRPr sz="1200" b="0" i="0" u="none" strike="noStrike" cap="none">
              <a:solidFill>
                <a:srgbClr val="7F7F7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8" name="Google Shape;248;p17"/>
          <p:cNvSpPr/>
          <p:nvPr/>
        </p:nvSpPr>
        <p:spPr>
          <a:xfrm>
            <a:off x="4164448" y="2906714"/>
            <a:ext cx="565151" cy="565151"/>
          </a:xfrm>
          <a:custGeom>
            <a:avLst/>
            <a:gdLst/>
            <a:ahLst/>
            <a:cxnLst/>
            <a:rect l="l" t="t" r="r" b="b"/>
            <a:pathLst>
              <a:path w="1235076" h="1235076" extrusionOk="0">
                <a:moveTo>
                  <a:pt x="617537" y="165099"/>
                </a:moveTo>
                <a:cubicBezTo>
                  <a:pt x="367662" y="165099"/>
                  <a:pt x="165099" y="367662"/>
                  <a:pt x="165099" y="617537"/>
                </a:cubicBezTo>
                <a:cubicBezTo>
                  <a:pt x="165099" y="867412"/>
                  <a:pt x="367662" y="1069975"/>
                  <a:pt x="617537" y="1069975"/>
                </a:cubicBezTo>
                <a:cubicBezTo>
                  <a:pt x="867412" y="1069975"/>
                  <a:pt x="1069975" y="867412"/>
                  <a:pt x="1069975" y="617537"/>
                </a:cubicBezTo>
                <a:cubicBezTo>
                  <a:pt x="1069975" y="367662"/>
                  <a:pt x="867412" y="165099"/>
                  <a:pt x="617537" y="165099"/>
                </a:cubicBezTo>
                <a:close/>
                <a:moveTo>
                  <a:pt x="617538" y="0"/>
                </a:moveTo>
                <a:cubicBezTo>
                  <a:pt x="958595" y="0"/>
                  <a:pt x="1235076" y="276481"/>
                  <a:pt x="1235076" y="617538"/>
                </a:cubicBezTo>
                <a:cubicBezTo>
                  <a:pt x="1235076" y="958595"/>
                  <a:pt x="958595" y="1235076"/>
                  <a:pt x="617538" y="1235076"/>
                </a:cubicBezTo>
                <a:cubicBezTo>
                  <a:pt x="276481" y="1235076"/>
                  <a:pt x="0" y="958595"/>
                  <a:pt x="0" y="617538"/>
                </a:cubicBezTo>
                <a:cubicBezTo>
                  <a:pt x="0" y="276481"/>
                  <a:pt x="276481" y="0"/>
                  <a:pt x="61753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eorgia"/>
              <a:buNone/>
            </a:pPr>
            <a:endParaRPr sz="1200" b="0" i="0" u="none" strike="noStrike" cap="none">
              <a:solidFill>
                <a:srgbClr val="7F7F7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4945498" y="4975230"/>
            <a:ext cx="382588" cy="384175"/>
          </a:xfrm>
          <a:custGeom>
            <a:avLst/>
            <a:gdLst/>
            <a:ahLst/>
            <a:cxnLst/>
            <a:rect l="l" t="t" r="r" b="b"/>
            <a:pathLst>
              <a:path w="1235076" h="1235076" extrusionOk="0">
                <a:moveTo>
                  <a:pt x="617537" y="165099"/>
                </a:moveTo>
                <a:cubicBezTo>
                  <a:pt x="367662" y="165099"/>
                  <a:pt x="165099" y="367662"/>
                  <a:pt x="165099" y="617537"/>
                </a:cubicBezTo>
                <a:cubicBezTo>
                  <a:pt x="165099" y="867412"/>
                  <a:pt x="367662" y="1069975"/>
                  <a:pt x="617537" y="1069975"/>
                </a:cubicBezTo>
                <a:cubicBezTo>
                  <a:pt x="867412" y="1069975"/>
                  <a:pt x="1069975" y="867412"/>
                  <a:pt x="1069975" y="617537"/>
                </a:cubicBezTo>
                <a:cubicBezTo>
                  <a:pt x="1069975" y="367662"/>
                  <a:pt x="867412" y="165099"/>
                  <a:pt x="617537" y="165099"/>
                </a:cubicBezTo>
                <a:close/>
                <a:moveTo>
                  <a:pt x="617538" y="0"/>
                </a:moveTo>
                <a:cubicBezTo>
                  <a:pt x="958595" y="0"/>
                  <a:pt x="1235076" y="276481"/>
                  <a:pt x="1235076" y="617538"/>
                </a:cubicBezTo>
                <a:cubicBezTo>
                  <a:pt x="1235076" y="958595"/>
                  <a:pt x="958595" y="1235076"/>
                  <a:pt x="617538" y="1235076"/>
                </a:cubicBezTo>
                <a:cubicBezTo>
                  <a:pt x="276481" y="1235076"/>
                  <a:pt x="0" y="958595"/>
                  <a:pt x="0" y="617538"/>
                </a:cubicBezTo>
                <a:cubicBezTo>
                  <a:pt x="0" y="276481"/>
                  <a:pt x="276481" y="0"/>
                  <a:pt x="61753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eorgia"/>
              <a:buNone/>
            </a:pPr>
            <a:endParaRPr sz="1200" b="0" i="0" u="none" strike="noStrike" cap="none">
              <a:solidFill>
                <a:srgbClr val="7F7F7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3" name="Google Shape;253;p17"/>
          <p:cNvSpPr/>
          <p:nvPr/>
        </p:nvSpPr>
        <p:spPr>
          <a:xfrm>
            <a:off x="3878696" y="5167312"/>
            <a:ext cx="668339" cy="668339"/>
          </a:xfrm>
          <a:custGeom>
            <a:avLst/>
            <a:gdLst/>
            <a:ahLst/>
            <a:cxnLst/>
            <a:rect l="l" t="t" r="r" b="b"/>
            <a:pathLst>
              <a:path w="1235076" h="1235076" extrusionOk="0">
                <a:moveTo>
                  <a:pt x="617537" y="165099"/>
                </a:moveTo>
                <a:cubicBezTo>
                  <a:pt x="367662" y="165099"/>
                  <a:pt x="165099" y="367662"/>
                  <a:pt x="165099" y="617537"/>
                </a:cubicBezTo>
                <a:cubicBezTo>
                  <a:pt x="165099" y="867412"/>
                  <a:pt x="367662" y="1069975"/>
                  <a:pt x="617537" y="1069975"/>
                </a:cubicBezTo>
                <a:cubicBezTo>
                  <a:pt x="867412" y="1069975"/>
                  <a:pt x="1069975" y="867412"/>
                  <a:pt x="1069975" y="617537"/>
                </a:cubicBezTo>
                <a:cubicBezTo>
                  <a:pt x="1069975" y="367662"/>
                  <a:pt x="867412" y="165099"/>
                  <a:pt x="617537" y="165099"/>
                </a:cubicBezTo>
                <a:close/>
                <a:moveTo>
                  <a:pt x="617538" y="0"/>
                </a:moveTo>
                <a:cubicBezTo>
                  <a:pt x="958595" y="0"/>
                  <a:pt x="1235076" y="276481"/>
                  <a:pt x="1235076" y="617538"/>
                </a:cubicBezTo>
                <a:cubicBezTo>
                  <a:pt x="1235076" y="958595"/>
                  <a:pt x="958595" y="1235076"/>
                  <a:pt x="617538" y="1235076"/>
                </a:cubicBezTo>
                <a:cubicBezTo>
                  <a:pt x="276481" y="1235076"/>
                  <a:pt x="0" y="958595"/>
                  <a:pt x="0" y="617538"/>
                </a:cubicBezTo>
                <a:cubicBezTo>
                  <a:pt x="0" y="276481"/>
                  <a:pt x="276481" y="0"/>
                  <a:pt x="61753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eorgia"/>
              <a:buNone/>
            </a:pPr>
            <a:endParaRPr sz="1200" b="0" i="0" u="none" strike="noStrike" cap="none">
              <a:solidFill>
                <a:srgbClr val="7F7F7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4" name="Google Shape;254;p17"/>
          <p:cNvSpPr/>
          <p:nvPr/>
        </p:nvSpPr>
        <p:spPr>
          <a:xfrm>
            <a:off x="5464613" y="4713292"/>
            <a:ext cx="276225" cy="276225"/>
          </a:xfrm>
          <a:custGeom>
            <a:avLst/>
            <a:gdLst/>
            <a:ahLst/>
            <a:cxnLst/>
            <a:rect l="l" t="t" r="r" b="b"/>
            <a:pathLst>
              <a:path w="1235076" h="1235076" extrusionOk="0">
                <a:moveTo>
                  <a:pt x="617537" y="165099"/>
                </a:moveTo>
                <a:cubicBezTo>
                  <a:pt x="367662" y="165099"/>
                  <a:pt x="165099" y="367662"/>
                  <a:pt x="165099" y="617537"/>
                </a:cubicBezTo>
                <a:cubicBezTo>
                  <a:pt x="165099" y="867412"/>
                  <a:pt x="367662" y="1069975"/>
                  <a:pt x="617537" y="1069975"/>
                </a:cubicBezTo>
                <a:cubicBezTo>
                  <a:pt x="867412" y="1069975"/>
                  <a:pt x="1069975" y="867412"/>
                  <a:pt x="1069975" y="617537"/>
                </a:cubicBezTo>
                <a:cubicBezTo>
                  <a:pt x="1069975" y="367662"/>
                  <a:pt x="867412" y="165099"/>
                  <a:pt x="617537" y="165099"/>
                </a:cubicBezTo>
                <a:close/>
                <a:moveTo>
                  <a:pt x="617538" y="0"/>
                </a:moveTo>
                <a:cubicBezTo>
                  <a:pt x="958595" y="0"/>
                  <a:pt x="1235076" y="276481"/>
                  <a:pt x="1235076" y="617538"/>
                </a:cubicBezTo>
                <a:cubicBezTo>
                  <a:pt x="1235076" y="958595"/>
                  <a:pt x="958595" y="1235076"/>
                  <a:pt x="617538" y="1235076"/>
                </a:cubicBezTo>
                <a:cubicBezTo>
                  <a:pt x="276481" y="1235076"/>
                  <a:pt x="0" y="958595"/>
                  <a:pt x="0" y="617538"/>
                </a:cubicBezTo>
                <a:cubicBezTo>
                  <a:pt x="0" y="276481"/>
                  <a:pt x="276481" y="0"/>
                  <a:pt x="61753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eorgia"/>
              <a:buNone/>
            </a:pPr>
            <a:endParaRPr sz="1200" b="0" i="0" u="none" strike="noStrike" cap="none">
              <a:solidFill>
                <a:srgbClr val="7F7F7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5" name="Google Shape;255;p17"/>
          <p:cNvSpPr/>
          <p:nvPr/>
        </p:nvSpPr>
        <p:spPr>
          <a:xfrm>
            <a:off x="4296211" y="5818188"/>
            <a:ext cx="314325" cy="312739"/>
          </a:xfrm>
          <a:custGeom>
            <a:avLst/>
            <a:gdLst/>
            <a:ahLst/>
            <a:cxnLst/>
            <a:rect l="l" t="t" r="r" b="b"/>
            <a:pathLst>
              <a:path w="1235076" h="1235076" extrusionOk="0">
                <a:moveTo>
                  <a:pt x="617537" y="165099"/>
                </a:moveTo>
                <a:cubicBezTo>
                  <a:pt x="367662" y="165099"/>
                  <a:pt x="165099" y="367662"/>
                  <a:pt x="165099" y="617537"/>
                </a:cubicBezTo>
                <a:cubicBezTo>
                  <a:pt x="165099" y="867412"/>
                  <a:pt x="367662" y="1069975"/>
                  <a:pt x="617537" y="1069975"/>
                </a:cubicBezTo>
                <a:cubicBezTo>
                  <a:pt x="867412" y="1069975"/>
                  <a:pt x="1069975" y="867412"/>
                  <a:pt x="1069975" y="617537"/>
                </a:cubicBezTo>
                <a:cubicBezTo>
                  <a:pt x="1069975" y="367662"/>
                  <a:pt x="867412" y="165099"/>
                  <a:pt x="617537" y="165099"/>
                </a:cubicBezTo>
                <a:close/>
                <a:moveTo>
                  <a:pt x="617538" y="0"/>
                </a:moveTo>
                <a:cubicBezTo>
                  <a:pt x="958595" y="0"/>
                  <a:pt x="1235076" y="276481"/>
                  <a:pt x="1235076" y="617538"/>
                </a:cubicBezTo>
                <a:cubicBezTo>
                  <a:pt x="1235076" y="958595"/>
                  <a:pt x="958595" y="1235076"/>
                  <a:pt x="617538" y="1235076"/>
                </a:cubicBezTo>
                <a:cubicBezTo>
                  <a:pt x="276481" y="1235076"/>
                  <a:pt x="0" y="958595"/>
                  <a:pt x="0" y="617538"/>
                </a:cubicBezTo>
                <a:cubicBezTo>
                  <a:pt x="0" y="276481"/>
                  <a:pt x="276481" y="0"/>
                  <a:pt x="61753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eorgia"/>
              <a:buNone/>
            </a:pPr>
            <a:endParaRPr sz="1200" b="0" i="0" u="none" strike="noStrike" cap="none">
              <a:solidFill>
                <a:srgbClr val="7F7F7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6" name="Google Shape;256;p17"/>
          <p:cNvSpPr/>
          <p:nvPr/>
        </p:nvSpPr>
        <p:spPr>
          <a:xfrm>
            <a:off x="8069700" y="2632076"/>
            <a:ext cx="265113" cy="265112"/>
          </a:xfrm>
          <a:custGeom>
            <a:avLst/>
            <a:gdLst/>
            <a:ahLst/>
            <a:cxnLst/>
            <a:rect l="l" t="t" r="r" b="b"/>
            <a:pathLst>
              <a:path w="1235076" h="1235076" extrusionOk="0">
                <a:moveTo>
                  <a:pt x="617537" y="165099"/>
                </a:moveTo>
                <a:cubicBezTo>
                  <a:pt x="367662" y="165099"/>
                  <a:pt x="165099" y="367662"/>
                  <a:pt x="165099" y="617537"/>
                </a:cubicBezTo>
                <a:cubicBezTo>
                  <a:pt x="165099" y="867412"/>
                  <a:pt x="367662" y="1069975"/>
                  <a:pt x="617537" y="1069975"/>
                </a:cubicBezTo>
                <a:cubicBezTo>
                  <a:pt x="867412" y="1069975"/>
                  <a:pt x="1069975" y="867412"/>
                  <a:pt x="1069975" y="617537"/>
                </a:cubicBezTo>
                <a:cubicBezTo>
                  <a:pt x="1069975" y="367662"/>
                  <a:pt x="867412" y="165099"/>
                  <a:pt x="617537" y="165099"/>
                </a:cubicBezTo>
                <a:close/>
                <a:moveTo>
                  <a:pt x="617538" y="0"/>
                </a:moveTo>
                <a:cubicBezTo>
                  <a:pt x="958595" y="0"/>
                  <a:pt x="1235076" y="276481"/>
                  <a:pt x="1235076" y="617538"/>
                </a:cubicBezTo>
                <a:cubicBezTo>
                  <a:pt x="1235076" y="958595"/>
                  <a:pt x="958595" y="1235076"/>
                  <a:pt x="617538" y="1235076"/>
                </a:cubicBezTo>
                <a:cubicBezTo>
                  <a:pt x="276481" y="1235076"/>
                  <a:pt x="0" y="958595"/>
                  <a:pt x="0" y="617538"/>
                </a:cubicBezTo>
                <a:cubicBezTo>
                  <a:pt x="0" y="276481"/>
                  <a:pt x="276481" y="0"/>
                  <a:pt x="61753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eorgia"/>
              <a:buNone/>
            </a:pPr>
            <a:endParaRPr sz="1200" b="0" i="0" u="none" strike="noStrike" cap="none">
              <a:solidFill>
                <a:srgbClr val="7F7F7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4" name="Google Shape;264;p17"/>
          <p:cNvSpPr/>
          <p:nvPr/>
        </p:nvSpPr>
        <p:spPr>
          <a:xfrm>
            <a:off x="8010960" y="2997205"/>
            <a:ext cx="382587" cy="384175"/>
          </a:xfrm>
          <a:custGeom>
            <a:avLst/>
            <a:gdLst/>
            <a:ahLst/>
            <a:cxnLst/>
            <a:rect l="l" t="t" r="r" b="b"/>
            <a:pathLst>
              <a:path w="1235076" h="1235076" extrusionOk="0">
                <a:moveTo>
                  <a:pt x="617537" y="165099"/>
                </a:moveTo>
                <a:cubicBezTo>
                  <a:pt x="367662" y="165099"/>
                  <a:pt x="165099" y="367662"/>
                  <a:pt x="165099" y="617537"/>
                </a:cubicBezTo>
                <a:cubicBezTo>
                  <a:pt x="165099" y="867412"/>
                  <a:pt x="367662" y="1069975"/>
                  <a:pt x="617537" y="1069975"/>
                </a:cubicBezTo>
                <a:cubicBezTo>
                  <a:pt x="867412" y="1069975"/>
                  <a:pt x="1069975" y="867412"/>
                  <a:pt x="1069975" y="617537"/>
                </a:cubicBezTo>
                <a:cubicBezTo>
                  <a:pt x="1069975" y="367662"/>
                  <a:pt x="867412" y="165099"/>
                  <a:pt x="617537" y="165099"/>
                </a:cubicBezTo>
                <a:close/>
                <a:moveTo>
                  <a:pt x="617538" y="0"/>
                </a:moveTo>
                <a:cubicBezTo>
                  <a:pt x="958595" y="0"/>
                  <a:pt x="1235076" y="276481"/>
                  <a:pt x="1235076" y="617538"/>
                </a:cubicBezTo>
                <a:cubicBezTo>
                  <a:pt x="1235076" y="958595"/>
                  <a:pt x="958595" y="1235076"/>
                  <a:pt x="617538" y="1235076"/>
                </a:cubicBezTo>
                <a:cubicBezTo>
                  <a:pt x="276481" y="1235076"/>
                  <a:pt x="0" y="958595"/>
                  <a:pt x="0" y="617538"/>
                </a:cubicBezTo>
                <a:cubicBezTo>
                  <a:pt x="0" y="276481"/>
                  <a:pt x="276481" y="0"/>
                  <a:pt x="61753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eorgia"/>
              <a:buNone/>
            </a:pPr>
            <a:endParaRPr sz="1200" b="0" i="0" u="none" strike="noStrike" cap="none">
              <a:solidFill>
                <a:srgbClr val="7F7F7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5" name="Google Shape;265;p17"/>
          <p:cNvSpPr/>
          <p:nvPr/>
        </p:nvSpPr>
        <p:spPr>
          <a:xfrm>
            <a:off x="6418698" y="2203772"/>
            <a:ext cx="382588" cy="384175"/>
          </a:xfrm>
          <a:custGeom>
            <a:avLst/>
            <a:gdLst/>
            <a:ahLst/>
            <a:cxnLst/>
            <a:rect l="l" t="t" r="r" b="b"/>
            <a:pathLst>
              <a:path w="1235076" h="1235076" extrusionOk="0">
                <a:moveTo>
                  <a:pt x="617537" y="165099"/>
                </a:moveTo>
                <a:cubicBezTo>
                  <a:pt x="367662" y="165099"/>
                  <a:pt x="165099" y="367662"/>
                  <a:pt x="165099" y="617537"/>
                </a:cubicBezTo>
                <a:cubicBezTo>
                  <a:pt x="165099" y="867412"/>
                  <a:pt x="367662" y="1069975"/>
                  <a:pt x="617537" y="1069975"/>
                </a:cubicBezTo>
                <a:cubicBezTo>
                  <a:pt x="867412" y="1069975"/>
                  <a:pt x="1069975" y="867412"/>
                  <a:pt x="1069975" y="617537"/>
                </a:cubicBezTo>
                <a:cubicBezTo>
                  <a:pt x="1069975" y="367662"/>
                  <a:pt x="867412" y="165099"/>
                  <a:pt x="617537" y="165099"/>
                </a:cubicBezTo>
                <a:close/>
                <a:moveTo>
                  <a:pt x="617538" y="0"/>
                </a:moveTo>
                <a:cubicBezTo>
                  <a:pt x="958595" y="0"/>
                  <a:pt x="1235076" y="276481"/>
                  <a:pt x="1235076" y="617538"/>
                </a:cubicBezTo>
                <a:cubicBezTo>
                  <a:pt x="1235076" y="958595"/>
                  <a:pt x="958595" y="1235076"/>
                  <a:pt x="617538" y="1235076"/>
                </a:cubicBezTo>
                <a:cubicBezTo>
                  <a:pt x="276481" y="1235076"/>
                  <a:pt x="0" y="958595"/>
                  <a:pt x="0" y="617538"/>
                </a:cubicBezTo>
                <a:cubicBezTo>
                  <a:pt x="0" y="276481"/>
                  <a:pt x="276481" y="0"/>
                  <a:pt x="61753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eorgia"/>
              <a:buNone/>
            </a:pPr>
            <a:endParaRPr sz="1200" b="0" i="0" u="none" strike="noStrike" cap="none">
              <a:solidFill>
                <a:srgbClr val="7F7F7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4764525" y="3063879"/>
            <a:ext cx="276225" cy="274637"/>
          </a:xfrm>
          <a:custGeom>
            <a:avLst/>
            <a:gdLst/>
            <a:ahLst/>
            <a:cxnLst/>
            <a:rect l="l" t="t" r="r" b="b"/>
            <a:pathLst>
              <a:path w="1235076" h="1235076" extrusionOk="0">
                <a:moveTo>
                  <a:pt x="617537" y="165099"/>
                </a:moveTo>
                <a:cubicBezTo>
                  <a:pt x="367662" y="165099"/>
                  <a:pt x="165099" y="367662"/>
                  <a:pt x="165099" y="617537"/>
                </a:cubicBezTo>
                <a:cubicBezTo>
                  <a:pt x="165099" y="867412"/>
                  <a:pt x="367662" y="1069975"/>
                  <a:pt x="617537" y="1069975"/>
                </a:cubicBezTo>
                <a:cubicBezTo>
                  <a:pt x="867412" y="1069975"/>
                  <a:pt x="1069975" y="867412"/>
                  <a:pt x="1069975" y="617537"/>
                </a:cubicBezTo>
                <a:cubicBezTo>
                  <a:pt x="1069975" y="367662"/>
                  <a:pt x="867412" y="165099"/>
                  <a:pt x="617537" y="165099"/>
                </a:cubicBezTo>
                <a:close/>
                <a:moveTo>
                  <a:pt x="617538" y="0"/>
                </a:moveTo>
                <a:cubicBezTo>
                  <a:pt x="958595" y="0"/>
                  <a:pt x="1235076" y="276481"/>
                  <a:pt x="1235076" y="617538"/>
                </a:cubicBezTo>
                <a:cubicBezTo>
                  <a:pt x="1235076" y="958595"/>
                  <a:pt x="958595" y="1235076"/>
                  <a:pt x="617538" y="1235076"/>
                </a:cubicBezTo>
                <a:cubicBezTo>
                  <a:pt x="276481" y="1235076"/>
                  <a:pt x="0" y="958595"/>
                  <a:pt x="0" y="617538"/>
                </a:cubicBezTo>
                <a:cubicBezTo>
                  <a:pt x="0" y="276481"/>
                  <a:pt x="276481" y="0"/>
                  <a:pt x="61753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eorgia"/>
              <a:buNone/>
            </a:pPr>
            <a:endParaRPr sz="1200" b="0" i="0" u="none" strike="noStrike" cap="none">
              <a:solidFill>
                <a:srgbClr val="7F7F7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0" name="Картина 5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2" y="494742"/>
            <a:ext cx="2266826" cy="2266826"/>
          </a:xfrm>
          <a:prstGeom prst="rect">
            <a:avLst/>
          </a:prstGeom>
        </p:spPr>
      </p:pic>
      <p:pic>
        <p:nvPicPr>
          <p:cNvPr id="61" name="Картина 6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0" y="805127"/>
            <a:ext cx="7413750" cy="4941265"/>
          </a:xfrm>
          <a:prstGeom prst="rect">
            <a:avLst/>
          </a:prstGeom>
          <a:effectLst>
            <a:reflection blurRad="431800" stA="82000" endPos="0" dist="50800" dir="5400000" sy="-100000" algn="bl" rotWithShape="0"/>
            <a:softEdge rad="190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3517" y="345979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80318" y="2722142"/>
            <a:ext cx="16059809" cy="4158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5"/>
          <p:cNvGrpSpPr/>
          <p:nvPr/>
        </p:nvGrpSpPr>
        <p:grpSpPr>
          <a:xfrm>
            <a:off x="91224" y="153100"/>
            <a:ext cx="2950234" cy="2700069"/>
            <a:chOff x="927701" y="1006877"/>
            <a:chExt cx="4022133" cy="4514871"/>
          </a:xfrm>
        </p:grpSpPr>
        <p:pic>
          <p:nvPicPr>
            <p:cNvPr id="112" name="Google Shape;112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11429" y="1255234"/>
              <a:ext cx="1463043" cy="1527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03627" y="4223820"/>
              <a:ext cx="1052920" cy="1100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30213" y="1889069"/>
              <a:ext cx="1425177" cy="1295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712414" y="2825761"/>
              <a:ext cx="1073043" cy="1295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3864" y="4378207"/>
              <a:ext cx="1437296" cy="1143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032940" y="1006877"/>
              <a:ext cx="1577400" cy="1640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49333" y="3178284"/>
              <a:ext cx="1237788" cy="1123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27701" y="3759677"/>
              <a:ext cx="831647" cy="802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36816" y="2695640"/>
              <a:ext cx="1102963" cy="979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079640" y="1580697"/>
              <a:ext cx="908634" cy="856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359743" y="4011395"/>
              <a:ext cx="931916" cy="1091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565357" y="3555442"/>
              <a:ext cx="1038084" cy="110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224355" y="2780546"/>
              <a:ext cx="725479" cy="10026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440329" y="4417409"/>
              <a:ext cx="867036" cy="802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5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882246" y="4369887"/>
              <a:ext cx="790359" cy="943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5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622605" y="2502283"/>
              <a:ext cx="778562" cy="678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5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433196" y="3673193"/>
              <a:ext cx="790359" cy="772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5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244631" y="2178456"/>
              <a:ext cx="1029434" cy="933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5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2913108" y="1618343"/>
              <a:ext cx="1751766" cy="1504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5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 rot="5400000">
              <a:off x="1043252" y="1876109"/>
              <a:ext cx="3739759" cy="30236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Картина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9" y="612821"/>
            <a:ext cx="1881396" cy="188139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29" y="792880"/>
            <a:ext cx="7308380" cy="4874632"/>
          </a:xfrm>
          <a:prstGeom prst="rect">
            <a:avLst/>
          </a:prstGeom>
          <a:effectLst>
            <a:reflection blurRad="838200" stA="73000" endPos="0" dist="50800" dir="5400000" sy="-100000" algn="bl" rotWithShape="0"/>
            <a:softEdge rad="266700"/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4583885" y="5358636"/>
            <a:ext cx="4230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Бургаско езеро </a:t>
            </a:r>
            <a:endParaRPr lang="bg-BG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7" name="Google Shape;277;p18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78" name="Google Shape;27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8257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24" y="5595161"/>
            <a:ext cx="1234239" cy="13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8419" y="6312149"/>
            <a:ext cx="448057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10315" y="6301694"/>
            <a:ext cx="408433" cy="48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85802" y="6371379"/>
            <a:ext cx="402337" cy="3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2565" y="6143778"/>
            <a:ext cx="408433" cy="39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738" y="5929810"/>
            <a:ext cx="944882" cy="85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05057" y="6072437"/>
            <a:ext cx="905258" cy="77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19908" y="5865429"/>
            <a:ext cx="1059888" cy="10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99829" y="5944436"/>
            <a:ext cx="806576" cy="8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089637" y="6269187"/>
            <a:ext cx="701041" cy="6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015125" y="6072437"/>
            <a:ext cx="53035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02151" y="6124910"/>
            <a:ext cx="835154" cy="6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98672" y="5954235"/>
            <a:ext cx="801678" cy="83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625757" y="6086782"/>
            <a:ext cx="493777" cy="4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572340" y="6338269"/>
            <a:ext cx="429769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469690" y="633471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870294" y="6146979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436889" y="6315037"/>
            <a:ext cx="481585" cy="5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945728" y="6209584"/>
            <a:ext cx="536449" cy="5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999919" y="6004096"/>
            <a:ext cx="374905" cy="51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7607656">
            <a:off x="926469" y="6181973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127382" y="5932215"/>
            <a:ext cx="481585" cy="563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18"/>
          <p:cNvCxnSpPr/>
          <p:nvPr/>
        </p:nvCxnSpPr>
        <p:spPr>
          <a:xfrm>
            <a:off x="3302428" y="5724579"/>
            <a:ext cx="5775325" cy="0"/>
          </a:xfrm>
          <a:prstGeom prst="straightConnector1">
            <a:avLst/>
          </a:prstGeom>
          <a:noFill/>
          <a:ln w="9525" cap="flat" cmpd="sng">
            <a:solidFill>
              <a:srgbClr val="B2B2B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" name="Картина 4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" y="5767653"/>
            <a:ext cx="1021722" cy="1021722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5" y="206093"/>
            <a:ext cx="3811091" cy="2679394"/>
          </a:xfrm>
          <a:prstGeom prst="rect">
            <a:avLst/>
          </a:prstGeom>
          <a:effectLst>
            <a:reflection blurRad="266700" stA="45000" endPos="4000" dist="50800" dir="5400000" sy="-100000" algn="bl" rotWithShape="0"/>
            <a:softEdge rad="2286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22" y="1543668"/>
            <a:ext cx="4362348" cy="2910028"/>
          </a:xfrm>
          <a:prstGeom prst="rect">
            <a:avLst/>
          </a:prstGeom>
          <a:effectLst>
            <a:reflection blurRad="457200" stA="45000" endPos="5000" dist="50800" dir="5400000" sy="-100000" algn="bl" rotWithShape="0"/>
            <a:softEdge rad="3302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51" y="3119547"/>
            <a:ext cx="3818098" cy="2726514"/>
          </a:xfrm>
          <a:prstGeom prst="rect">
            <a:avLst/>
          </a:prstGeom>
          <a:effectLst>
            <a:reflection blurRad="317500" stA="45000" endPos="0" dist="50800" dir="5400000" sy="-100000" algn="bl" rotWithShape="0"/>
            <a:softEdge rad="203200"/>
          </a:effectLst>
        </p:spPr>
      </p:pic>
      <p:sp>
        <p:nvSpPr>
          <p:cNvPr id="54" name="Текстово поле 53"/>
          <p:cNvSpPr txBox="1"/>
          <p:nvPr/>
        </p:nvSpPr>
        <p:spPr>
          <a:xfrm>
            <a:off x="1373503" y="4443588"/>
            <a:ext cx="6608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Атанасовско</a:t>
            </a:r>
            <a:r>
              <a:rPr lang="bg-BG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 езеро </a:t>
            </a:r>
            <a:endParaRPr lang="bg-BG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anose="02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7" name="Google Shape;277;p18"/>
          <p:cNvSpPr/>
          <p:nvPr/>
        </p:nvSpPr>
        <p:spPr>
          <a:xfrm>
            <a:off x="503955" y="283882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78" name="Google Shape;27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8257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111" y="388257"/>
            <a:ext cx="1234239" cy="133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8419" y="6312149"/>
            <a:ext cx="448057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10315" y="6301694"/>
            <a:ext cx="408433" cy="48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85802" y="6371379"/>
            <a:ext cx="402337" cy="3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2565" y="6143778"/>
            <a:ext cx="408433" cy="39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738" y="5929810"/>
            <a:ext cx="944882" cy="85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05057" y="6072437"/>
            <a:ext cx="905258" cy="77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19908" y="5865429"/>
            <a:ext cx="1059888" cy="10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99829" y="5944436"/>
            <a:ext cx="806576" cy="8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089637" y="6269187"/>
            <a:ext cx="701041" cy="6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015125" y="6072437"/>
            <a:ext cx="53035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02151" y="6124910"/>
            <a:ext cx="835154" cy="6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98672" y="5954235"/>
            <a:ext cx="801678" cy="83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625757" y="6086782"/>
            <a:ext cx="493777" cy="4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572340" y="6338269"/>
            <a:ext cx="429769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469690" y="633471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870294" y="6146979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436889" y="6315037"/>
            <a:ext cx="481585" cy="5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945728" y="6209584"/>
            <a:ext cx="536449" cy="5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999919" y="6004096"/>
            <a:ext cx="374905" cy="51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11545" y="614377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7607656">
            <a:off x="926469" y="6181973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127382" y="5932215"/>
            <a:ext cx="481585" cy="563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18"/>
          <p:cNvCxnSpPr/>
          <p:nvPr/>
        </p:nvCxnSpPr>
        <p:spPr>
          <a:xfrm>
            <a:off x="3302428" y="5724579"/>
            <a:ext cx="5775325" cy="0"/>
          </a:xfrm>
          <a:prstGeom prst="straightConnector1">
            <a:avLst/>
          </a:prstGeom>
          <a:noFill/>
          <a:ln w="9525" cap="flat" cmpd="sng">
            <a:solidFill>
              <a:srgbClr val="B2B2B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" name="Картина 4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0" y="606647"/>
            <a:ext cx="1021722" cy="1021722"/>
          </a:xfrm>
          <a:prstGeom prst="rect">
            <a:avLst/>
          </a:prstGeom>
        </p:spPr>
      </p:pic>
      <p:sp>
        <p:nvSpPr>
          <p:cNvPr id="40" name="Текстово поле 39"/>
          <p:cNvSpPr txBox="1"/>
          <p:nvPr/>
        </p:nvSpPr>
        <p:spPr>
          <a:xfrm>
            <a:off x="3816476" y="1201053"/>
            <a:ext cx="6608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Редски</a:t>
            </a:r>
            <a:r>
              <a:rPr lang="bg-BG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 птици</a:t>
            </a:r>
            <a:endParaRPr lang="bg-BG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anose="02000400000000000000" pitchFamily="2" charset="0"/>
            </a:endParaRPr>
          </a:p>
        </p:txBody>
      </p:sp>
      <p:pic>
        <p:nvPicPr>
          <p:cNvPr id="2" name="Картина 1">
            <a:hlinkClick r:id="rId25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52" y="2028491"/>
            <a:ext cx="59055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439056" y="388257"/>
            <a:ext cx="11314793" cy="6081486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  <a:effectLst>
            <a:outerShdw blurRad="139700"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30" name="Google Shape;3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4127"/>
            <a:ext cx="12192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79938" y="2699657"/>
            <a:ext cx="16059809" cy="415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8419" y="6312149"/>
            <a:ext cx="448057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10315" y="6301694"/>
            <a:ext cx="408433" cy="48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85802" y="6371379"/>
            <a:ext cx="402337" cy="3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2565" y="6143778"/>
            <a:ext cx="408433" cy="39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738" y="5929810"/>
            <a:ext cx="944882" cy="85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05057" y="6072437"/>
            <a:ext cx="905258" cy="77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19908" y="5865429"/>
            <a:ext cx="1059888" cy="10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99829" y="5944436"/>
            <a:ext cx="806576" cy="8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089637" y="6269187"/>
            <a:ext cx="701041" cy="6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015125" y="6072437"/>
            <a:ext cx="53035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02151" y="6124910"/>
            <a:ext cx="835154" cy="6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98672" y="5954235"/>
            <a:ext cx="801678" cy="83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625757" y="6086782"/>
            <a:ext cx="493777" cy="4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572340" y="6338269"/>
            <a:ext cx="429769" cy="41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469690" y="633471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870294" y="6146979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436889" y="6315037"/>
            <a:ext cx="481585" cy="5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945728" y="6209584"/>
            <a:ext cx="536449" cy="5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999919" y="6004096"/>
            <a:ext cx="374905" cy="51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11545" y="6143778"/>
            <a:ext cx="569977" cy="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7607656">
            <a:off x="926469" y="6181973"/>
            <a:ext cx="798578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127382" y="5932215"/>
            <a:ext cx="481585" cy="56388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9"/>
          <p:cNvSpPr txBox="1"/>
          <p:nvPr/>
        </p:nvSpPr>
        <p:spPr>
          <a:xfrm>
            <a:off x="933817" y="4426656"/>
            <a:ext cx="2529115" cy="7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26262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0" y="2874871"/>
            <a:ext cx="3769597" cy="2508496"/>
          </a:xfrm>
          <a:prstGeom prst="rect">
            <a:avLst/>
          </a:prstGeom>
          <a:effectLst>
            <a:reflection blurRad="482600" stA="45000" endPos="0" dist="50800" dir="5400000" sy="-100000" algn="bl" rotWithShape="0"/>
            <a:softEdge rad="2159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97" y="2755785"/>
            <a:ext cx="4148200" cy="2762701"/>
          </a:xfrm>
          <a:prstGeom prst="rect">
            <a:avLst/>
          </a:prstGeom>
          <a:effectLst>
            <a:reflection blurRad="419100" stA="45000" endPos="0" dist="50800" dir="5400000" sy="-100000" algn="bl" rotWithShape="0"/>
            <a:softEdge rad="2794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4" y="474803"/>
            <a:ext cx="4065084" cy="5420112"/>
          </a:xfrm>
          <a:prstGeom prst="rect">
            <a:avLst/>
          </a:prstGeom>
          <a:effectLst>
            <a:reflection blurRad="571500" stA="45000" endPos="0" dist="50800" dir="5400000" sy="-100000" algn="bl" rotWithShape="0"/>
            <a:softEdge rad="292100"/>
          </a:effectLst>
        </p:spPr>
      </p:pic>
      <p:sp>
        <p:nvSpPr>
          <p:cNvPr id="61" name="Текстово поле 60"/>
          <p:cNvSpPr txBox="1"/>
          <p:nvPr/>
        </p:nvSpPr>
        <p:spPr>
          <a:xfrm>
            <a:off x="1011820" y="970501"/>
            <a:ext cx="6608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Мандренско</a:t>
            </a:r>
            <a:r>
              <a:rPr lang="bg-BG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anose="02000400000000000000" pitchFamily="2" charset="0"/>
              </a:rPr>
              <a:t> езеро </a:t>
            </a:r>
            <a:endParaRPr lang="bg-BG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theme/theme1.xml><?xml version="1.0" encoding="utf-8"?>
<a:theme xmlns:a="http://schemas.openxmlformats.org/drawingml/2006/main" name="Marine Powerpoint Template - www.templatesppt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120</Words>
  <Application>Microsoft Office PowerPoint</Application>
  <PresentationFormat>Широк екран</PresentationFormat>
  <Paragraphs>49</Paragraphs>
  <Slides>19</Slides>
  <Notes>19</Notes>
  <HiddenSlides>0</HiddenSlides>
  <MMClips>4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19</vt:i4>
      </vt:variant>
    </vt:vector>
  </HeadingPairs>
  <TitlesOfParts>
    <vt:vector size="24" baseType="lpstr">
      <vt:lpstr>Calibri</vt:lpstr>
      <vt:lpstr>Georgia</vt:lpstr>
      <vt:lpstr>Andantino script</vt:lpstr>
      <vt:lpstr>Arial</vt:lpstr>
      <vt:lpstr>Marine Powerpoint Template - www.templatesppt.com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User</cp:lastModifiedBy>
  <cp:revision>23</cp:revision>
  <dcterms:modified xsi:type="dcterms:W3CDTF">2023-03-26T11:08:35Z</dcterms:modified>
</cp:coreProperties>
</file>