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1"/>
    <p:sldMasterId id="2147483753" r:id="rId2"/>
    <p:sldMasterId id="2147483765" r:id="rId3"/>
  </p:sldMasterIdLst>
  <p:sldIdLst>
    <p:sldId id="304" r:id="rId4"/>
    <p:sldId id="290" r:id="rId5"/>
    <p:sldId id="310" r:id="rId6"/>
    <p:sldId id="305" r:id="rId7"/>
    <p:sldId id="271" r:id="rId8"/>
    <p:sldId id="307" r:id="rId9"/>
    <p:sldId id="311" r:id="rId10"/>
    <p:sldId id="312" r:id="rId11"/>
    <p:sldId id="313" r:id="rId12"/>
    <p:sldId id="314" r:id="rId13"/>
    <p:sldId id="291" r:id="rId14"/>
    <p:sldId id="309" r:id="rId15"/>
    <p:sldId id="316" r:id="rId16"/>
    <p:sldId id="315" r:id="rId17"/>
    <p:sldId id="308" r:id="rId18"/>
    <p:sldId id="293" r:id="rId19"/>
    <p:sldId id="302" r:id="rId20"/>
    <p:sldId id="317" r:id="rId21"/>
    <p:sldId id="318" r:id="rId22"/>
    <p:sldId id="319" r:id="rId23"/>
    <p:sldId id="303" r:id="rId24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E8C6"/>
    <a:srgbClr val="FFE1E1"/>
    <a:srgbClr val="E2E289"/>
    <a:srgbClr val="FAEFC6"/>
    <a:srgbClr val="F7E6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49" autoAdjust="0"/>
    <p:restoredTop sz="94660"/>
  </p:normalViewPr>
  <p:slideViewPr>
    <p:cSldViewPr snapToGrid="0">
      <p:cViewPr varScale="1">
        <p:scale>
          <a:sx n="89" d="100"/>
          <a:sy n="89" d="100"/>
        </p:scale>
        <p:origin x="40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="" xmlns:a16="http://schemas.microsoft.com/office/drawing/2014/main" id="{9E9A9F9A-0036-969A-55CB-503779C684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Подзаглавие 2">
            <a:extLst>
              <a:ext uri="{FF2B5EF4-FFF2-40B4-BE49-F238E27FC236}">
                <a16:creationId xmlns="" xmlns:a16="http://schemas.microsoft.com/office/drawing/2014/main" id="{8A9E81F6-9CDF-C6F3-77D3-7DA1A90566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="" xmlns:a16="http://schemas.microsoft.com/office/drawing/2014/main" id="{AAF162EF-32B9-8B35-FFEC-17529E976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E53DCD-1E0A-4923-A1EA-84B7989392B9}" type="datetimeFigureOut">
              <a:rPr lang="en-US" smtClean="0"/>
              <a:pPr>
                <a:defRPr/>
              </a:pPr>
              <a:t>4/24/2023</a:t>
            </a:fld>
            <a:endParaRPr lang="en-US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="" xmlns:a16="http://schemas.microsoft.com/office/drawing/2014/main" id="{4A2CDFBD-0E01-AFCB-BC1A-7506E3290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="" xmlns:a16="http://schemas.microsoft.com/office/drawing/2014/main" id="{0F1038E2-ED47-CDD1-45EF-E6CD27D14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95E4-3FE6-4D31-A06A-6713CC35331F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2189103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="" xmlns:a16="http://schemas.microsoft.com/office/drawing/2014/main" id="{4758D852-578C-81CF-0539-A441AB129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="" xmlns:a16="http://schemas.microsoft.com/office/drawing/2014/main" id="{B884D933-6F91-1287-D653-1298D1978C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="" xmlns:a16="http://schemas.microsoft.com/office/drawing/2014/main" id="{05269BF2-AAF7-2B33-4B2A-BC3B33FB6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E53DCD-1E0A-4923-A1EA-84B7989392B9}" type="datetimeFigureOut">
              <a:rPr lang="en-US" smtClean="0"/>
              <a:pPr>
                <a:defRPr/>
              </a:pPr>
              <a:t>4/24/2023</a:t>
            </a:fld>
            <a:endParaRPr lang="en-US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="" xmlns:a16="http://schemas.microsoft.com/office/drawing/2014/main" id="{464BB398-F73D-A703-A85A-B9F95243F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="" xmlns:a16="http://schemas.microsoft.com/office/drawing/2014/main" id="{C52AE262-64EE-6611-CB93-A03B91DF7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95E4-3FE6-4D31-A06A-6713CC35331F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3762351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>
            <a:extLst>
              <a:ext uri="{FF2B5EF4-FFF2-40B4-BE49-F238E27FC236}">
                <a16:creationId xmlns="" xmlns:a16="http://schemas.microsoft.com/office/drawing/2014/main" id="{D6CDB23E-CB90-BE1C-9690-A75BF8E895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="" xmlns:a16="http://schemas.microsoft.com/office/drawing/2014/main" id="{8F96E0A0-3958-E8DC-BEC7-41F4B322A4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="" xmlns:a16="http://schemas.microsoft.com/office/drawing/2014/main" id="{9342E9EB-A94A-EC9E-C0DA-16A1137CE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E53DCD-1E0A-4923-A1EA-84B7989392B9}" type="datetimeFigureOut">
              <a:rPr lang="en-US" smtClean="0"/>
              <a:pPr>
                <a:defRPr/>
              </a:pPr>
              <a:t>4/24/2023</a:t>
            </a:fld>
            <a:endParaRPr lang="en-US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="" xmlns:a16="http://schemas.microsoft.com/office/drawing/2014/main" id="{83F3A6D9-24D7-50E4-9BA3-8F1A43416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="" xmlns:a16="http://schemas.microsoft.com/office/drawing/2014/main" id="{D6B225EC-CBC7-F768-4D0C-AD1BE52E0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95E4-3FE6-4D31-A06A-6713CC35331F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1774209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2E96-AC4D-44C3-AC99-D8907BB0BDF5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24.4.2023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0BBCE-7E61-4F25-AD68-7548FDFDA9B0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42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2E96-AC4D-44C3-AC99-D8907BB0BDF5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24.4.2023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0BBCE-7E61-4F25-AD68-7548FDFDA9B0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7838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2E96-AC4D-44C3-AC99-D8907BB0BDF5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24.4.2023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0BBCE-7E61-4F25-AD68-7548FDFDA9B0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427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2E96-AC4D-44C3-AC99-D8907BB0BDF5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24.4.2023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0BBCE-7E61-4F25-AD68-7548FDFDA9B0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8032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2E96-AC4D-44C3-AC99-D8907BB0BDF5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24.4.2023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0BBCE-7E61-4F25-AD68-7548FDFDA9B0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756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2E96-AC4D-44C3-AC99-D8907BB0BDF5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24.4.2023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0BBCE-7E61-4F25-AD68-7548FDFDA9B0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8015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2E96-AC4D-44C3-AC99-D8907BB0BDF5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24.4.2023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0BBCE-7E61-4F25-AD68-7548FDFDA9B0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8482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2E96-AC4D-44C3-AC99-D8907BB0BDF5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24.4.2023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0BBCE-7E61-4F25-AD68-7548FDFDA9B0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750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="" xmlns:a16="http://schemas.microsoft.com/office/drawing/2014/main" id="{C60A7DA1-93E6-D168-EA94-246933E96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="" xmlns:a16="http://schemas.microsoft.com/office/drawing/2014/main" id="{2DB6C23D-034D-99A7-0203-06C08EF23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="" xmlns:a16="http://schemas.microsoft.com/office/drawing/2014/main" id="{3682BF6E-AD7A-F4FC-49A8-150717367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E53DCD-1E0A-4923-A1EA-84B7989392B9}" type="datetimeFigureOut">
              <a:rPr lang="en-US" smtClean="0"/>
              <a:pPr>
                <a:defRPr/>
              </a:pPr>
              <a:t>4/24/2023</a:t>
            </a:fld>
            <a:endParaRPr lang="en-US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="" xmlns:a16="http://schemas.microsoft.com/office/drawing/2014/main" id="{8D8B55C0-374D-7861-047E-4C8A61F8C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="" xmlns:a16="http://schemas.microsoft.com/office/drawing/2014/main" id="{24DC2281-0BF4-C853-0C6C-6FCF9A267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95E4-3FE6-4D31-A06A-6713CC35331F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1522724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2E96-AC4D-44C3-AC99-D8907BB0BDF5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24.4.2023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0BBCE-7E61-4F25-AD68-7548FDFDA9B0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575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2E96-AC4D-44C3-AC99-D8907BB0BDF5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24.4.2023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0BBCE-7E61-4F25-AD68-7548FDFDA9B0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0865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2E96-AC4D-44C3-AC99-D8907BB0BDF5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24.4.2023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0BBCE-7E61-4F25-AD68-7548FDFDA9B0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1483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2E96-AC4D-44C3-AC99-D8907BB0BDF5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24.4.2023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0BBCE-7E61-4F25-AD68-7548FDFDA9B0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540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2E96-AC4D-44C3-AC99-D8907BB0BDF5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24.4.2023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0BBCE-7E61-4F25-AD68-7548FDFDA9B0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1948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2E96-AC4D-44C3-AC99-D8907BB0BDF5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24.4.2023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0BBCE-7E61-4F25-AD68-7548FDFDA9B0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1683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2E96-AC4D-44C3-AC99-D8907BB0BDF5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24.4.2023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0BBCE-7E61-4F25-AD68-7548FDFDA9B0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5848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2E96-AC4D-44C3-AC99-D8907BB0BDF5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24.4.2023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0BBCE-7E61-4F25-AD68-7548FDFDA9B0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9819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2E96-AC4D-44C3-AC99-D8907BB0BDF5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24.4.2023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0BBCE-7E61-4F25-AD68-7548FDFDA9B0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4135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2E96-AC4D-44C3-AC99-D8907BB0BDF5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24.4.2023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0BBCE-7E61-4F25-AD68-7548FDFDA9B0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546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="" xmlns:a16="http://schemas.microsoft.com/office/drawing/2014/main" id="{1EDD78FF-6596-15B0-CEF9-A164B46EB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="" xmlns:a16="http://schemas.microsoft.com/office/drawing/2014/main" id="{B41D751D-C040-7803-FFC0-087D53F32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="" xmlns:a16="http://schemas.microsoft.com/office/drawing/2014/main" id="{54679051-83B8-C506-8B91-C0D41ECB6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E53DCD-1E0A-4923-A1EA-84B7989392B9}" type="datetimeFigureOut">
              <a:rPr lang="en-US" smtClean="0"/>
              <a:pPr>
                <a:defRPr/>
              </a:pPr>
              <a:t>4/24/2023</a:t>
            </a:fld>
            <a:endParaRPr lang="en-US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="" xmlns:a16="http://schemas.microsoft.com/office/drawing/2014/main" id="{BCF5A632-018C-E4EE-5C8F-D83EDA3CD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="" xmlns:a16="http://schemas.microsoft.com/office/drawing/2014/main" id="{F0C8FCDC-65EA-815A-4543-BD840B407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95E4-3FE6-4D31-A06A-6713CC35331F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8723035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2E96-AC4D-44C3-AC99-D8907BB0BDF5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24.4.2023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0BBCE-7E61-4F25-AD68-7548FDFDA9B0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89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2E96-AC4D-44C3-AC99-D8907BB0BDF5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24.4.2023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0BBCE-7E61-4F25-AD68-7548FDFDA9B0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3065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2E96-AC4D-44C3-AC99-D8907BB0BDF5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24.4.2023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0BBCE-7E61-4F25-AD68-7548FDFDA9B0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229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2E96-AC4D-44C3-AC99-D8907BB0BDF5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24.4.2023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0BBCE-7E61-4F25-AD68-7548FDFDA9B0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961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="" xmlns:a16="http://schemas.microsoft.com/office/drawing/2014/main" id="{E486836B-1986-B29C-1C86-743710A4F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="" xmlns:a16="http://schemas.microsoft.com/office/drawing/2014/main" id="{4BE4DAE9-FE62-6693-829B-69E611E66E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="" xmlns:a16="http://schemas.microsoft.com/office/drawing/2014/main" id="{9A7565C1-3C75-E884-5F56-ACA155D80D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="" xmlns:a16="http://schemas.microsoft.com/office/drawing/2014/main" id="{93F3C564-C2FF-600A-43D1-F6386A632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E53DCD-1E0A-4923-A1EA-84B7989392B9}" type="datetimeFigureOut">
              <a:rPr lang="en-US" smtClean="0"/>
              <a:pPr>
                <a:defRPr/>
              </a:pPr>
              <a:t>4/24/2023</a:t>
            </a:fld>
            <a:endParaRPr lang="en-US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="" xmlns:a16="http://schemas.microsoft.com/office/drawing/2014/main" id="{728E2732-324D-23BA-2C1C-EA357799B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="" xmlns:a16="http://schemas.microsoft.com/office/drawing/2014/main" id="{8B73AD4D-3FA6-E829-9487-75E5704F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95E4-3FE6-4D31-A06A-6713CC35331F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2516267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="" xmlns:a16="http://schemas.microsoft.com/office/drawing/2014/main" id="{83353C31-5D85-B435-8A20-4BA661C5C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="" xmlns:a16="http://schemas.microsoft.com/office/drawing/2014/main" id="{9DC78D9C-C496-8328-432D-ABAB6C500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="" xmlns:a16="http://schemas.microsoft.com/office/drawing/2014/main" id="{4A92011F-CAD3-F32F-0B83-5A88384B91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Текстов контейнер 4">
            <a:extLst>
              <a:ext uri="{FF2B5EF4-FFF2-40B4-BE49-F238E27FC236}">
                <a16:creationId xmlns="" xmlns:a16="http://schemas.microsoft.com/office/drawing/2014/main" id="{EE9BB8E9-7EAD-4029-8D8A-7818C61623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>
            <a:extLst>
              <a:ext uri="{FF2B5EF4-FFF2-40B4-BE49-F238E27FC236}">
                <a16:creationId xmlns="" xmlns:a16="http://schemas.microsoft.com/office/drawing/2014/main" id="{8E923843-A49C-C107-5B04-4F5B66DDF5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7" name="Контейнер за дата 6">
            <a:extLst>
              <a:ext uri="{FF2B5EF4-FFF2-40B4-BE49-F238E27FC236}">
                <a16:creationId xmlns="" xmlns:a16="http://schemas.microsoft.com/office/drawing/2014/main" id="{CA36BE18-D87A-DAC6-2993-FAF517273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E53DCD-1E0A-4923-A1EA-84B7989392B9}" type="datetimeFigureOut">
              <a:rPr lang="en-US" smtClean="0"/>
              <a:pPr>
                <a:defRPr/>
              </a:pPr>
              <a:t>4/24/2023</a:t>
            </a:fld>
            <a:endParaRPr lang="en-US"/>
          </a:p>
        </p:txBody>
      </p:sp>
      <p:sp>
        <p:nvSpPr>
          <p:cNvPr id="8" name="Контейнер за долния колонтитул 7">
            <a:extLst>
              <a:ext uri="{FF2B5EF4-FFF2-40B4-BE49-F238E27FC236}">
                <a16:creationId xmlns="" xmlns:a16="http://schemas.microsoft.com/office/drawing/2014/main" id="{DF26521B-39D2-C85F-0288-609FC8FF8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Контейнер за номер на слайда 8">
            <a:extLst>
              <a:ext uri="{FF2B5EF4-FFF2-40B4-BE49-F238E27FC236}">
                <a16:creationId xmlns="" xmlns:a16="http://schemas.microsoft.com/office/drawing/2014/main" id="{90640D86-4005-6C75-B73B-4E420493D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95E4-3FE6-4D31-A06A-6713CC35331F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3158408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="" xmlns:a16="http://schemas.microsoft.com/office/drawing/2014/main" id="{9A12BC88-B888-6C0E-0570-3310C989D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дата 2">
            <a:extLst>
              <a:ext uri="{FF2B5EF4-FFF2-40B4-BE49-F238E27FC236}">
                <a16:creationId xmlns="" xmlns:a16="http://schemas.microsoft.com/office/drawing/2014/main" id="{C56607AC-C3C4-7969-767F-E4EDA00CB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E53DCD-1E0A-4923-A1EA-84B7989392B9}" type="datetimeFigureOut">
              <a:rPr lang="en-US" smtClean="0"/>
              <a:pPr>
                <a:defRPr/>
              </a:pPr>
              <a:t>4/24/2023</a:t>
            </a:fld>
            <a:endParaRPr lang="en-US"/>
          </a:p>
        </p:txBody>
      </p:sp>
      <p:sp>
        <p:nvSpPr>
          <p:cNvPr id="4" name="Контейнер за долния колонтитул 3">
            <a:extLst>
              <a:ext uri="{FF2B5EF4-FFF2-40B4-BE49-F238E27FC236}">
                <a16:creationId xmlns="" xmlns:a16="http://schemas.microsoft.com/office/drawing/2014/main" id="{3DD7411E-2181-D148-C851-C45326F42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Контейнер за номер на слайда 4">
            <a:extLst>
              <a:ext uri="{FF2B5EF4-FFF2-40B4-BE49-F238E27FC236}">
                <a16:creationId xmlns="" xmlns:a16="http://schemas.microsoft.com/office/drawing/2014/main" id="{F4A808C2-F741-4895-B82D-834D3659C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95E4-3FE6-4D31-A06A-6713CC35331F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3900530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>
            <a:extLst>
              <a:ext uri="{FF2B5EF4-FFF2-40B4-BE49-F238E27FC236}">
                <a16:creationId xmlns="" xmlns:a16="http://schemas.microsoft.com/office/drawing/2014/main" id="{888C3401-270F-1046-251E-6EFC8ADD8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E53DCD-1E0A-4923-A1EA-84B7989392B9}" type="datetimeFigureOut">
              <a:rPr lang="en-US" smtClean="0"/>
              <a:pPr>
                <a:defRPr/>
              </a:pPr>
              <a:t>4/24/2023</a:t>
            </a:fld>
            <a:endParaRPr lang="en-US"/>
          </a:p>
        </p:txBody>
      </p:sp>
      <p:sp>
        <p:nvSpPr>
          <p:cNvPr id="3" name="Контейнер за долния колонтитул 2">
            <a:extLst>
              <a:ext uri="{FF2B5EF4-FFF2-40B4-BE49-F238E27FC236}">
                <a16:creationId xmlns="" xmlns:a16="http://schemas.microsoft.com/office/drawing/2014/main" id="{AEB658FE-F437-CA85-F813-4C1D30756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="" xmlns:a16="http://schemas.microsoft.com/office/drawing/2014/main" id="{5BAA01E3-3CAD-50E7-E0A2-67292B2E9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95E4-3FE6-4D31-A06A-6713CC35331F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3028197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="" xmlns:a16="http://schemas.microsoft.com/office/drawing/2014/main" id="{CBDCAE48-F6BD-F718-FC39-E8F02D030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="" xmlns:a16="http://schemas.microsoft.com/office/drawing/2014/main" id="{31419D14-E88A-F632-1130-BC8DE47D1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="" xmlns:a16="http://schemas.microsoft.com/office/drawing/2014/main" id="{0A015233-E2D2-4C48-5BB5-702F030953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="" xmlns:a16="http://schemas.microsoft.com/office/drawing/2014/main" id="{12AA0B33-5323-4A4E-149D-037E4B7B4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E53DCD-1E0A-4923-A1EA-84B7989392B9}" type="datetimeFigureOut">
              <a:rPr lang="en-US" smtClean="0"/>
              <a:pPr>
                <a:defRPr/>
              </a:pPr>
              <a:t>4/24/2023</a:t>
            </a:fld>
            <a:endParaRPr lang="en-US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="" xmlns:a16="http://schemas.microsoft.com/office/drawing/2014/main" id="{69D02CD9-23FA-7401-0DE5-9B3F31E21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="" xmlns:a16="http://schemas.microsoft.com/office/drawing/2014/main" id="{9C769382-0431-1502-6D1D-9779D75F2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95E4-3FE6-4D31-A06A-6713CC35331F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3693717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="" xmlns:a16="http://schemas.microsoft.com/office/drawing/2014/main" id="{87CB4EDB-21A9-08BA-66A1-C152409E6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картина 2">
            <a:extLst>
              <a:ext uri="{FF2B5EF4-FFF2-40B4-BE49-F238E27FC236}">
                <a16:creationId xmlns="" xmlns:a16="http://schemas.microsoft.com/office/drawing/2014/main" id="{BD1E7B02-559C-FF25-20A0-8FF2706519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="" xmlns:a16="http://schemas.microsoft.com/office/drawing/2014/main" id="{40635F33-D01F-3571-E3E1-E83EEC804B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="" xmlns:a16="http://schemas.microsoft.com/office/drawing/2014/main" id="{46595AC8-56A9-D534-D871-9C9817D51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E53DCD-1E0A-4923-A1EA-84B7989392B9}" type="datetimeFigureOut">
              <a:rPr lang="en-US" smtClean="0"/>
              <a:pPr>
                <a:defRPr/>
              </a:pPr>
              <a:t>4/24/2023</a:t>
            </a:fld>
            <a:endParaRPr lang="en-US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="" xmlns:a16="http://schemas.microsoft.com/office/drawing/2014/main" id="{71C17AA9-DCA3-E21C-1ED0-5951931AA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="" xmlns:a16="http://schemas.microsoft.com/office/drawing/2014/main" id="{4B449D2E-F855-1992-1D6B-2322C1C51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95E4-3FE6-4D31-A06A-6713CC35331F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3590021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>
            <a:extLst>
              <a:ext uri="{FF2B5EF4-FFF2-40B4-BE49-F238E27FC236}">
                <a16:creationId xmlns="" xmlns:a16="http://schemas.microsoft.com/office/drawing/2014/main" id="{DE20944B-986E-335E-69DB-8DA7B6E4B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="" xmlns:a16="http://schemas.microsoft.com/office/drawing/2014/main" id="{CBBC8544-2045-800D-B8AD-E8A2E62953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="" xmlns:a16="http://schemas.microsoft.com/office/drawing/2014/main" id="{0195BF96-15B8-3A45-B998-71EAE3339F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7E53DCD-1E0A-4923-A1EA-84B7989392B9}" type="datetimeFigureOut">
              <a:rPr lang="en-US" smtClean="0"/>
              <a:pPr>
                <a:defRPr/>
              </a:pPr>
              <a:t>4/24/2023</a:t>
            </a:fld>
            <a:endParaRPr lang="en-US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="" xmlns:a16="http://schemas.microsoft.com/office/drawing/2014/main" id="{8C1B0E5F-6EE9-28FD-6E6C-4CB1484C60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="" xmlns:a16="http://schemas.microsoft.com/office/drawing/2014/main" id="{6388A8EE-25C2-B8FC-C5CF-36D636AFD4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495E4-3FE6-4D31-A06A-6713CC35331F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81022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32E96-AC4D-44C3-AC99-D8907BB0BDF5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24.4.2023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0BBCE-7E61-4F25-AD68-7548FDFDA9B0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497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32E96-AC4D-44C3-AC99-D8907BB0BDF5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24.4.2023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0BBCE-7E61-4F25-AD68-7548FDFDA9B0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5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7" Type="http://schemas.openxmlformats.org/officeDocument/2006/relationships/image" Target="../media/image70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928F64C6-FE22-4FC1-A763-DFCC514811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лавие 1">
            <a:extLst>
              <a:ext uri="{FF2B5EF4-FFF2-40B4-BE49-F238E27FC236}">
                <a16:creationId xmlns="" xmlns:a16="http://schemas.microsoft.com/office/drawing/2014/main" id="{7EF85E5B-43A7-AA14-BFAD-D402B3470C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bg-BG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/>
            </a:r>
            <a:br>
              <a:rPr lang="bg-BG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300" kern="1200" dirty="0" err="1">
                <a:solidFill>
                  <a:srgbClr val="FFFFFF"/>
                </a:solidFill>
              </a:rPr>
              <a:t>Национална</a:t>
            </a:r>
            <a:r>
              <a:rPr lang="en-US" sz="2300" kern="1200" dirty="0">
                <a:solidFill>
                  <a:srgbClr val="FFFFFF"/>
                </a:solidFill>
              </a:rPr>
              <a:t> </a:t>
            </a:r>
            <a:r>
              <a:rPr lang="en-US" sz="2300" kern="1200" dirty="0" err="1">
                <a:solidFill>
                  <a:srgbClr val="FFFFFF"/>
                </a:solidFill>
              </a:rPr>
              <a:t>програма</a:t>
            </a:r>
            <a:r>
              <a:rPr lang="en-US" sz="2300" kern="1200" dirty="0">
                <a:solidFill>
                  <a:srgbClr val="FFFFFF"/>
                </a:solidFill>
              </a:rPr>
              <a:t> „</a:t>
            </a:r>
            <a:r>
              <a:rPr lang="en-US" sz="2300" kern="1200" dirty="0" err="1">
                <a:solidFill>
                  <a:srgbClr val="FFFFFF"/>
                </a:solidFill>
              </a:rPr>
              <a:t>Иновации</a:t>
            </a:r>
            <a:r>
              <a:rPr lang="en-US" sz="2300" kern="1200" dirty="0">
                <a:solidFill>
                  <a:srgbClr val="FFFFFF"/>
                </a:solidFill>
              </a:rPr>
              <a:t> в </a:t>
            </a:r>
            <a:r>
              <a:rPr lang="en-US" sz="2300" kern="1200" dirty="0" err="1">
                <a:solidFill>
                  <a:srgbClr val="FFFFFF"/>
                </a:solidFill>
              </a:rPr>
              <a:t>действие</a:t>
            </a:r>
            <a:r>
              <a:rPr lang="en-US" sz="2300" kern="1200" dirty="0">
                <a:solidFill>
                  <a:srgbClr val="FFFFFF"/>
                </a:solidFill>
              </a:rPr>
              <a:t>“</a:t>
            </a:r>
            <a:br>
              <a:rPr lang="en-US" sz="2300" kern="1200" dirty="0">
                <a:solidFill>
                  <a:srgbClr val="FFFFFF"/>
                </a:solidFill>
              </a:rPr>
            </a:br>
            <a:r>
              <a:rPr lang="bg-BG" sz="2300" kern="1200" dirty="0">
                <a:solidFill>
                  <a:srgbClr val="FFFFFF"/>
                </a:solidFill>
              </a:rPr>
              <a:t>19</a:t>
            </a:r>
            <a:r>
              <a:rPr lang="en-US" sz="2300" kern="1200" dirty="0">
                <a:solidFill>
                  <a:srgbClr val="FFFFFF"/>
                </a:solidFill>
              </a:rPr>
              <a:t>.0</a:t>
            </a:r>
            <a:r>
              <a:rPr lang="bg-BG" sz="2300" dirty="0">
                <a:solidFill>
                  <a:srgbClr val="FFFFFF"/>
                </a:solidFill>
              </a:rPr>
              <a:t>4</a:t>
            </a:r>
            <a:r>
              <a:rPr lang="en-US" sz="2300" kern="1200" dirty="0">
                <a:solidFill>
                  <a:srgbClr val="FFFFFF"/>
                </a:solidFill>
              </a:rPr>
              <a:t>-</a:t>
            </a:r>
            <a:r>
              <a:rPr lang="bg-BG" sz="2300" kern="1200" dirty="0">
                <a:solidFill>
                  <a:srgbClr val="FFFFFF"/>
                </a:solidFill>
              </a:rPr>
              <a:t>21</a:t>
            </a:r>
            <a:r>
              <a:rPr lang="en-US" sz="2300" kern="1200" dirty="0">
                <a:solidFill>
                  <a:srgbClr val="FFFFFF"/>
                </a:solidFill>
              </a:rPr>
              <a:t>.0</a:t>
            </a:r>
            <a:r>
              <a:rPr lang="bg-BG" sz="2300" kern="1200" dirty="0">
                <a:solidFill>
                  <a:srgbClr val="FFFFFF"/>
                </a:solidFill>
              </a:rPr>
              <a:t>4</a:t>
            </a:r>
            <a:r>
              <a:rPr lang="en-US" sz="2300" kern="1200" dirty="0">
                <a:solidFill>
                  <a:srgbClr val="FFFFFF"/>
                </a:solidFill>
              </a:rPr>
              <a:t>.202</a:t>
            </a:r>
            <a:r>
              <a:rPr lang="bg-BG" sz="2300" kern="1200" dirty="0">
                <a:solidFill>
                  <a:srgbClr val="FFFFFF"/>
                </a:solidFill>
              </a:rPr>
              <a:t>3 </a:t>
            </a:r>
            <a:r>
              <a:rPr lang="en-US" sz="2300" kern="1200" dirty="0" err="1">
                <a:solidFill>
                  <a:srgbClr val="FFFFFF"/>
                </a:solidFill>
              </a:rPr>
              <a:t>година</a:t>
            </a:r>
            <a:r>
              <a:rPr lang="bg-BG" sz="2300" kern="1200" dirty="0">
                <a:solidFill>
                  <a:srgbClr val="FFFFFF"/>
                </a:solidFill>
              </a:rPr>
              <a:t/>
            </a:r>
            <a:br>
              <a:rPr lang="bg-BG" sz="2300" kern="1200" dirty="0">
                <a:solidFill>
                  <a:srgbClr val="FFFFFF"/>
                </a:solidFill>
              </a:rPr>
            </a:br>
            <a:r>
              <a:rPr lang="bg-BG" sz="2300" kern="1200" dirty="0">
                <a:solidFill>
                  <a:srgbClr val="FFFFFF"/>
                </a:solidFill>
              </a:rPr>
              <a:t>гр. </a:t>
            </a:r>
            <a:r>
              <a:rPr lang="bg-BG" sz="2300" dirty="0">
                <a:solidFill>
                  <a:srgbClr val="FFFFFF"/>
                </a:solidFill>
              </a:rPr>
              <a:t>Перущица</a:t>
            </a:r>
            <a:endParaRPr lang="en-US" sz="23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Контейнер за съдържание 4" descr="Картина, която съдържа текст&#10;&#10;Описанието е генерирано автоматично">
            <a:extLst>
              <a:ext uri="{FF2B5EF4-FFF2-40B4-BE49-F238E27FC236}">
                <a16:creationId xmlns="" xmlns:a16="http://schemas.microsoft.com/office/drawing/2014/main" id="{7A48ECF8-508A-E09C-BEEE-664A22F5F0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0" r="-2" b="5678"/>
          <a:stretch/>
        </p:blipFill>
        <p:spPr>
          <a:xfrm>
            <a:off x="77620" y="291759"/>
            <a:ext cx="4175757" cy="3026834"/>
          </a:xfrm>
          <a:prstGeom prst="rect">
            <a:avLst/>
          </a:prstGeom>
        </p:spPr>
      </p:pic>
      <p:pic>
        <p:nvPicPr>
          <p:cNvPr id="11" name="Картина 10">
            <a:extLst>
              <a:ext uri="{FF2B5EF4-FFF2-40B4-BE49-F238E27FC236}">
                <a16:creationId xmlns="" xmlns:a16="http://schemas.microsoft.com/office/drawing/2014/main" id="{E3E9BC8D-19DC-4A84-2416-3E28ADB44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3" r="31623"/>
          <a:stretch/>
        </p:blipFill>
        <p:spPr>
          <a:xfrm>
            <a:off x="4459230" y="332775"/>
            <a:ext cx="3528829" cy="2985818"/>
          </a:xfrm>
          <a:prstGeom prst="rect">
            <a:avLst/>
          </a:prstGeom>
        </p:spPr>
      </p:pic>
      <p:cxnSp>
        <p:nvCxnSpPr>
          <p:cNvPr id="61" name="Straight Connector 60">
            <a:extLst>
              <a:ext uri="{FF2B5EF4-FFF2-40B4-BE49-F238E27FC236}">
                <a16:creationId xmlns="" xmlns:a16="http://schemas.microsoft.com/office/drawing/2014/main" id="{5C34627B-48E6-4F4D-B843-97717A86B4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Картина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48" y="3441127"/>
            <a:ext cx="4048900" cy="3036675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142" y="332774"/>
            <a:ext cx="3972042" cy="298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14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0EFD753D-6A49-46DD-9E82-AA6E2C62B4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Rectangle 56">
            <a:extLst>
              <a:ext uri="{FF2B5EF4-FFF2-40B4-BE49-F238E27FC236}">
                <a16:creationId xmlns="" xmlns:a16="http://schemas.microsoft.com/office/drawing/2014/main" id="{138A5824-1F4A-4EE7-BC13-5BB48FC080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20045" y="318582"/>
            <a:ext cx="4556762" cy="2028511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Заглавие 14">
            <a:extLst>
              <a:ext uri="{FF2B5EF4-FFF2-40B4-BE49-F238E27FC236}">
                <a16:creationId xmlns="" xmlns:a16="http://schemas.microsoft.com/office/drawing/2014/main" id="{459BDBA1-D200-56D0-1362-92B9C9A7D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4" y="637523"/>
            <a:ext cx="4552289" cy="1386733"/>
          </a:xfrm>
        </p:spPr>
        <p:txBody>
          <a:bodyPr>
            <a:normAutofit fontScale="90000"/>
          </a:bodyPr>
          <a:lstStyle/>
          <a:p>
            <a:pPr algn="ctr"/>
            <a:r>
              <a:rPr lang="bg-BG" sz="3600" dirty="0" smtClean="0">
                <a:solidFill>
                  <a:srgbClr val="FFFFFF"/>
                </a:solidFill>
              </a:rPr>
              <a:t>Самооценка на учениците</a:t>
            </a:r>
            <a:r>
              <a:rPr lang="bg-BG" sz="3600" dirty="0">
                <a:solidFill>
                  <a:srgbClr val="FFFFFF"/>
                </a:solidFill>
              </a:rPr>
              <a:t/>
            </a:r>
            <a:br>
              <a:rPr lang="bg-BG" sz="3600" dirty="0">
                <a:solidFill>
                  <a:srgbClr val="FFFFFF"/>
                </a:solidFill>
              </a:rPr>
            </a:br>
            <a:endParaRPr lang="bg-BG" sz="3600" dirty="0">
              <a:solidFill>
                <a:srgbClr val="FFFFFF"/>
              </a:solidFill>
            </a:endParaRP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83" y="2661779"/>
            <a:ext cx="5466272" cy="40997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071" y="155540"/>
            <a:ext cx="3134264" cy="23506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63936"/>
            <a:ext cx="5463396" cy="40975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9712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F9B822F-893E-44C8-963C-64F50ACECB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BF87945-A001-489F-9D9B-7D9435F0B9C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="" xmlns:a16="http://schemas.microsoft.com/office/drawing/2014/main" id="{836D1864-C43A-D742-C053-12509176D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bg1"/>
                </a:solidFill>
                <a:effectLst/>
              </a:rPr>
              <a:t/>
            </a:r>
            <a:br>
              <a:rPr lang="en-US">
                <a:solidFill>
                  <a:schemeClr val="bg1"/>
                </a:solidFill>
                <a:effectLst/>
              </a:rPr>
            </a:br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="" xmlns:a16="http://schemas.microsoft.com/office/drawing/2014/main" id="{D43B0C68-E223-D22A-F443-5FD3C1E008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26131" y="2231307"/>
            <a:ext cx="3955959" cy="4287244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bg-BG" sz="2400" b="1" dirty="0">
                <a:solidFill>
                  <a:srgbClr val="ED7D31">
                    <a:lumMod val="75000"/>
                  </a:srgbClr>
                </a:solidFill>
              </a:rPr>
              <a:t> </a:t>
            </a:r>
            <a:r>
              <a:rPr lang="bg-BG" sz="2400" b="1" u="sng" dirty="0">
                <a:solidFill>
                  <a:srgbClr val="ED7D31">
                    <a:lumMod val="75000"/>
                  </a:srgbClr>
                </a:solidFill>
              </a:rPr>
              <a:t>Вид на урока: </a:t>
            </a:r>
            <a:r>
              <a:rPr lang="en-US" sz="2400" b="1" u="sng" dirty="0">
                <a:solidFill>
                  <a:srgbClr val="ED7D31">
                    <a:lumMod val="75000"/>
                  </a:srgbClr>
                </a:solidFill>
              </a:rPr>
              <a:t>STEAM</a:t>
            </a:r>
            <a:r>
              <a:rPr lang="bg-BG" sz="2400" b="1" u="sng" dirty="0">
                <a:solidFill>
                  <a:srgbClr val="ED7D31">
                    <a:lumMod val="75000"/>
                  </a:srgbClr>
                </a:solidFill>
              </a:rPr>
              <a:t> </a:t>
            </a: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bg-BG" sz="2400" b="1" i="1" dirty="0">
                <a:solidFill>
                  <a:srgbClr val="70AD47">
                    <a:lumMod val="50000"/>
                  </a:srgbClr>
                </a:solidFill>
              </a:rPr>
              <a:t>Околен свят</a:t>
            </a: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bg-BG" sz="2400" b="1" i="1" dirty="0">
                <a:solidFill>
                  <a:srgbClr val="70AD47">
                    <a:lumMod val="50000"/>
                  </a:srgbClr>
                </a:solidFill>
              </a:rPr>
              <a:t>Технологии и предприемачество </a:t>
            </a: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bg-BG" sz="2400" b="1" i="1" dirty="0">
                <a:solidFill>
                  <a:srgbClr val="70AD47">
                    <a:lumMod val="50000"/>
                  </a:srgbClr>
                </a:solidFill>
              </a:rPr>
              <a:t>Музика </a:t>
            </a: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bg-BG" sz="2400" b="1" i="1" dirty="0">
                <a:solidFill>
                  <a:srgbClr val="70AD47">
                    <a:lumMod val="50000"/>
                  </a:srgbClr>
                </a:solidFill>
              </a:rPr>
              <a:t>Български език</a:t>
            </a: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bg-BG" sz="2400" b="1" i="1" dirty="0">
                <a:solidFill>
                  <a:srgbClr val="70AD47">
                    <a:lumMod val="50000"/>
                  </a:srgbClr>
                </a:solidFill>
              </a:rPr>
              <a:t>Математика</a:t>
            </a: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bg-BG" sz="2400" b="1" i="1" dirty="0">
                <a:solidFill>
                  <a:srgbClr val="70AD47">
                    <a:lumMod val="50000"/>
                  </a:srgbClr>
                </a:solidFill>
              </a:rPr>
              <a:t>Физическо възпитание и спорт</a:t>
            </a: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bg-BG" sz="2400" b="1" i="1" dirty="0">
                <a:solidFill>
                  <a:srgbClr val="70AD47">
                    <a:lumMod val="50000"/>
                  </a:srgbClr>
                </a:solidFill>
              </a:rPr>
              <a:t>Изобразително изкуство</a:t>
            </a:r>
            <a:endParaRPr lang="en-US" sz="2200" dirty="0"/>
          </a:p>
        </p:txBody>
      </p:sp>
      <p:sp>
        <p:nvSpPr>
          <p:cNvPr id="3" name="Текстово поле 2"/>
          <p:cNvSpPr txBox="1"/>
          <p:nvPr/>
        </p:nvSpPr>
        <p:spPr>
          <a:xfrm>
            <a:off x="1015041" y="802256"/>
            <a:ext cx="10161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b="1" dirty="0" smtClean="0">
                <a:solidFill>
                  <a:schemeClr val="bg1"/>
                </a:solidFill>
              </a:rPr>
              <a:t>Урок „Щастието да сме здрави“ – 2 А, Б клас</a:t>
            </a:r>
            <a:endParaRPr lang="bg-BG" sz="3200" b="1" dirty="0">
              <a:solidFill>
                <a:schemeClr val="bg1"/>
              </a:solidFill>
            </a:endParaRPr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" y="2241356"/>
            <a:ext cx="3398002" cy="2548501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274" y="3929159"/>
            <a:ext cx="3608947" cy="270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530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23AC064-BC96-4F32-8AE1-B2FD387548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="" xmlns:a16="http://schemas.microsoft.com/office/drawing/2014/main" id="{EE8720A6-0E18-5A02-6583-B735BC8E4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584862"/>
            <a:ext cx="11139854" cy="93044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ru-RU" sz="3200" b="1" dirty="0">
                <a:solidFill>
                  <a:srgbClr val="FFFFFF"/>
                </a:solidFill>
              </a:rPr>
              <a:t>ПРЕДВАРИТЕЛНИ ЗАДАНИЯ НА  УЧЕНИЦИТЕ, </a:t>
            </a:r>
            <a:br>
              <a:rPr lang="ru-RU" sz="3200" b="1" dirty="0">
                <a:solidFill>
                  <a:srgbClr val="FFFFFF"/>
                </a:solidFill>
              </a:rPr>
            </a:br>
            <a:r>
              <a:rPr lang="ru-RU" sz="3200" b="1" dirty="0">
                <a:solidFill>
                  <a:srgbClr val="FFFFFF"/>
                </a:solidFill>
              </a:rPr>
              <a:t>СВЪРЗАНИ С РЕАЛИЗИРАНЕТО НА ДОБРАТА ПРАКТИКА</a:t>
            </a:r>
            <a:endParaRPr lang="en-US" sz="3200" b="1" dirty="0">
              <a:solidFill>
                <a:srgbClr val="FFFFFF"/>
              </a:solidFill>
            </a:endParaRPr>
          </a:p>
        </p:txBody>
      </p:sp>
      <p:cxnSp>
        <p:nvCxnSpPr>
          <p:cNvPr id="20" name="Straight Connector 11">
            <a:extLst>
              <a:ext uri="{FF2B5EF4-FFF2-40B4-BE49-F238E27FC236}">
                <a16:creationId xmlns="" xmlns:a16="http://schemas.microsoft.com/office/drawing/2014/main" id="{7E7C77BC-7138-40B1-A15B-20F57A4946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3">
            <a:extLst>
              <a:ext uri="{FF2B5EF4-FFF2-40B4-BE49-F238E27FC236}">
                <a16:creationId xmlns="" xmlns:a16="http://schemas.microsoft.com/office/drawing/2014/main" id="{DB146403-F3D6-484B-B2ED-97F9565D03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Картина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81" y="2492804"/>
            <a:ext cx="4584192" cy="3614928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000" y="2492804"/>
            <a:ext cx="4791456" cy="376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649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xmlns="" id="{ED894347-C9A9-4BFD-8A6D-05A2B0CDDF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284ED281-4082-46F9-86EE-D78901367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-1" y="-2"/>
            <a:ext cx="9379192" cy="4251280"/>
          </a:xfrm>
          <a:custGeom>
            <a:avLst/>
            <a:gdLst>
              <a:gd name="connsiteX0" fmla="*/ 9379192 w 9379192"/>
              <a:gd name="connsiteY0" fmla="*/ 3752527 h 3752527"/>
              <a:gd name="connsiteX1" fmla="*/ 3293459 w 9379192"/>
              <a:gd name="connsiteY1" fmla="*/ 3752527 h 3752527"/>
              <a:gd name="connsiteX2" fmla="*/ 3297156 w 9379192"/>
              <a:gd name="connsiteY2" fmla="*/ 3752055 h 3752527"/>
              <a:gd name="connsiteX3" fmla="*/ 3642095 w 9379192"/>
              <a:gd name="connsiteY3" fmla="*/ 3690141 h 3752527"/>
              <a:gd name="connsiteX4" fmla="*/ 2307659 w 9379192"/>
              <a:gd name="connsiteY4" fmla="*/ 3500267 h 3752527"/>
              <a:gd name="connsiteX5" fmla="*/ 2383194 w 9379192"/>
              <a:gd name="connsiteY5" fmla="*/ 3475501 h 3752527"/>
              <a:gd name="connsiteX6" fmla="*/ 2237161 w 9379192"/>
              <a:gd name="connsiteY6" fmla="*/ 3376437 h 3752527"/>
              <a:gd name="connsiteX7" fmla="*/ 1637924 w 9379192"/>
              <a:gd name="connsiteY7" fmla="*/ 3219585 h 3752527"/>
              <a:gd name="connsiteX8" fmla="*/ 2383194 w 9379192"/>
              <a:gd name="connsiteY8" fmla="*/ 2955415 h 3752527"/>
              <a:gd name="connsiteX9" fmla="*/ 1542249 w 9379192"/>
              <a:gd name="connsiteY9" fmla="*/ 2596307 h 3752527"/>
              <a:gd name="connsiteX10" fmla="*/ 1114221 w 9379192"/>
              <a:gd name="connsiteY10" fmla="*/ 2509625 h 3752527"/>
              <a:gd name="connsiteX11" fmla="*/ 2524191 w 9379192"/>
              <a:gd name="connsiteY11" fmla="*/ 2059708 h 3752527"/>
              <a:gd name="connsiteX12" fmla="*/ 238027 w 9379192"/>
              <a:gd name="connsiteY12" fmla="*/ 1836815 h 3752527"/>
              <a:gd name="connsiteX13" fmla="*/ 424343 w 9379192"/>
              <a:gd name="connsiteY13" fmla="*/ 1746006 h 3752527"/>
              <a:gd name="connsiteX14" fmla="*/ 1844384 w 9379192"/>
              <a:gd name="connsiteY14" fmla="*/ 1770772 h 3752527"/>
              <a:gd name="connsiteX15" fmla="*/ 2081058 w 9379192"/>
              <a:gd name="connsiteY15" fmla="*/ 1700602 h 3752527"/>
              <a:gd name="connsiteX16" fmla="*/ 1844384 w 9379192"/>
              <a:gd name="connsiteY16" fmla="*/ 1589154 h 3752527"/>
              <a:gd name="connsiteX17" fmla="*/ 922869 w 9379192"/>
              <a:gd name="connsiteY17" fmla="*/ 1506601 h 3752527"/>
              <a:gd name="connsiteX18" fmla="*/ 681160 w 9379192"/>
              <a:gd name="connsiteY18" fmla="*/ 1320855 h 3752527"/>
              <a:gd name="connsiteX19" fmla="*/ 273276 w 9379192"/>
              <a:gd name="connsiteY19" fmla="*/ 1106216 h 3752527"/>
              <a:gd name="connsiteX20" fmla="*/ 555269 w 9379192"/>
              <a:gd name="connsiteY20" fmla="*/ 928727 h 3752527"/>
              <a:gd name="connsiteX21" fmla="*/ 97029 w 9379192"/>
              <a:gd name="connsiteY21" fmla="*/ 664555 h 3752527"/>
              <a:gd name="connsiteX22" fmla="*/ 227955 w 9379192"/>
              <a:gd name="connsiteY22" fmla="*/ 317831 h 3752527"/>
              <a:gd name="connsiteX23" fmla="*/ 998402 w 9379192"/>
              <a:gd name="connsiteY23" fmla="*/ 235277 h 3752527"/>
              <a:gd name="connsiteX24" fmla="*/ 2030701 w 9379192"/>
              <a:gd name="connsiteY24" fmla="*/ 115575 h 3752527"/>
              <a:gd name="connsiteX25" fmla="*/ 3068036 w 9379192"/>
              <a:gd name="connsiteY25" fmla="*/ 12383 h 3752527"/>
              <a:gd name="connsiteX26" fmla="*/ 4105370 w 9379192"/>
              <a:gd name="connsiteY26" fmla="*/ 12383 h 3752527"/>
              <a:gd name="connsiteX27" fmla="*/ 4402472 w 9379192"/>
              <a:gd name="connsiteY27" fmla="*/ 20638 h 3752527"/>
              <a:gd name="connsiteX28" fmla="*/ 4407507 w 9379192"/>
              <a:gd name="connsiteY28" fmla="*/ 20638 h 3752527"/>
              <a:gd name="connsiteX29" fmla="*/ 5696622 w 9379192"/>
              <a:gd name="connsiteY29" fmla="*/ 57788 h 3752527"/>
              <a:gd name="connsiteX30" fmla="*/ 6175004 w 9379192"/>
              <a:gd name="connsiteY30" fmla="*/ 61915 h 3752527"/>
              <a:gd name="connsiteX31" fmla="*/ 7212339 w 9379192"/>
              <a:gd name="connsiteY31" fmla="*/ 66042 h 3752527"/>
              <a:gd name="connsiteX32" fmla="*/ 8244638 w 9379192"/>
              <a:gd name="connsiteY32" fmla="*/ 49532 h 3752527"/>
              <a:gd name="connsiteX33" fmla="*/ 9292044 w 9379192"/>
              <a:gd name="connsiteY33" fmla="*/ 0 h 3752527"/>
              <a:gd name="connsiteX34" fmla="*/ 9379192 w 9379192"/>
              <a:gd name="connsiteY34" fmla="*/ 2762 h 3752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379192" h="3752527">
                <a:moveTo>
                  <a:pt x="9379192" y="3752527"/>
                </a:moveTo>
                <a:lnTo>
                  <a:pt x="3293459" y="3752527"/>
                </a:lnTo>
                <a:lnTo>
                  <a:pt x="3297156" y="3752055"/>
                </a:lnTo>
                <a:cubicBezTo>
                  <a:pt x="3412975" y="3736577"/>
                  <a:pt x="3551454" y="3714906"/>
                  <a:pt x="3642095" y="3690141"/>
                </a:cubicBezTo>
                <a:cubicBezTo>
                  <a:pt x="3380244" y="3686012"/>
                  <a:pt x="2347945" y="3529162"/>
                  <a:pt x="2307659" y="3500267"/>
                </a:cubicBezTo>
                <a:cubicBezTo>
                  <a:pt x="2327803" y="3492012"/>
                  <a:pt x="2358017" y="3483757"/>
                  <a:pt x="2383194" y="3475501"/>
                </a:cubicBezTo>
                <a:cubicBezTo>
                  <a:pt x="2327803" y="3450736"/>
                  <a:pt x="2282482" y="3421842"/>
                  <a:pt x="2237161" y="3376437"/>
                </a:cubicBezTo>
                <a:cubicBezTo>
                  <a:pt x="2091129" y="3223714"/>
                  <a:pt x="1844384" y="3277374"/>
                  <a:pt x="1637924" y="3219585"/>
                </a:cubicBezTo>
                <a:cubicBezTo>
                  <a:pt x="1768850" y="2897627"/>
                  <a:pt x="2116307" y="3017329"/>
                  <a:pt x="2383194" y="2955415"/>
                </a:cubicBezTo>
                <a:cubicBezTo>
                  <a:pt x="1683245" y="2765541"/>
                  <a:pt x="1819207" y="2666477"/>
                  <a:pt x="1542249" y="2596307"/>
                </a:cubicBezTo>
                <a:cubicBezTo>
                  <a:pt x="1194791" y="2509625"/>
                  <a:pt x="1114221" y="2509625"/>
                  <a:pt x="1114221" y="2509625"/>
                </a:cubicBezTo>
                <a:cubicBezTo>
                  <a:pt x="1522105" y="2245455"/>
                  <a:pt x="2010559" y="2530264"/>
                  <a:pt x="2524191" y="2059708"/>
                </a:cubicBezTo>
                <a:cubicBezTo>
                  <a:pt x="2030701" y="1993667"/>
                  <a:pt x="555269" y="1960645"/>
                  <a:pt x="238027" y="1836815"/>
                </a:cubicBezTo>
                <a:cubicBezTo>
                  <a:pt x="358880" y="1882219"/>
                  <a:pt x="368952" y="1746006"/>
                  <a:pt x="424343" y="1746006"/>
                </a:cubicBezTo>
                <a:cubicBezTo>
                  <a:pt x="892655" y="1741879"/>
                  <a:pt x="1371037" y="1820305"/>
                  <a:pt x="1844384" y="1770772"/>
                </a:cubicBezTo>
                <a:cubicBezTo>
                  <a:pt x="1929989" y="1766645"/>
                  <a:pt x="2065951" y="1803793"/>
                  <a:pt x="2081058" y="1700602"/>
                </a:cubicBezTo>
                <a:cubicBezTo>
                  <a:pt x="2096164" y="1572644"/>
                  <a:pt x="1919919" y="1601537"/>
                  <a:pt x="1844384" y="1589154"/>
                </a:cubicBezTo>
                <a:cubicBezTo>
                  <a:pt x="1537212" y="1547877"/>
                  <a:pt x="1235076" y="1531367"/>
                  <a:pt x="922869" y="1506601"/>
                </a:cubicBezTo>
                <a:cubicBezTo>
                  <a:pt x="791943" y="1494218"/>
                  <a:pt x="630804" y="1518984"/>
                  <a:pt x="681160" y="1320855"/>
                </a:cubicBezTo>
                <a:cubicBezTo>
                  <a:pt x="640874" y="1130983"/>
                  <a:pt x="399166" y="1197025"/>
                  <a:pt x="273276" y="1106216"/>
                </a:cubicBezTo>
                <a:cubicBezTo>
                  <a:pt x="333703" y="998897"/>
                  <a:pt x="504913" y="1073196"/>
                  <a:pt x="555269" y="928727"/>
                </a:cubicBezTo>
                <a:cubicBezTo>
                  <a:pt x="313560" y="974131"/>
                  <a:pt x="338738" y="660428"/>
                  <a:pt x="97029" y="664555"/>
                </a:cubicBezTo>
                <a:cubicBezTo>
                  <a:pt x="-104395" y="478810"/>
                  <a:pt x="41638" y="388001"/>
                  <a:pt x="227955" y="317831"/>
                </a:cubicBezTo>
                <a:cubicBezTo>
                  <a:pt x="469664" y="231150"/>
                  <a:pt x="736551" y="251788"/>
                  <a:pt x="998402" y="235277"/>
                </a:cubicBezTo>
                <a:cubicBezTo>
                  <a:pt x="1345860" y="198128"/>
                  <a:pt x="1678209" y="111447"/>
                  <a:pt x="2030701" y="115575"/>
                </a:cubicBezTo>
                <a:cubicBezTo>
                  <a:pt x="2363052" y="28893"/>
                  <a:pt x="2730650" y="123829"/>
                  <a:pt x="3068036" y="12383"/>
                </a:cubicBezTo>
                <a:cubicBezTo>
                  <a:pt x="3410457" y="12383"/>
                  <a:pt x="3757914" y="12383"/>
                  <a:pt x="4105370" y="12383"/>
                </a:cubicBezTo>
                <a:cubicBezTo>
                  <a:pt x="4206084" y="16510"/>
                  <a:pt x="4301759" y="16510"/>
                  <a:pt x="4402472" y="20638"/>
                </a:cubicBezTo>
                <a:cubicBezTo>
                  <a:pt x="4402472" y="20638"/>
                  <a:pt x="4407507" y="20638"/>
                  <a:pt x="4407507" y="20638"/>
                </a:cubicBezTo>
                <a:cubicBezTo>
                  <a:pt x="4840570" y="33022"/>
                  <a:pt x="5268596" y="41276"/>
                  <a:pt x="5696622" y="57788"/>
                </a:cubicBezTo>
                <a:cubicBezTo>
                  <a:pt x="5857761" y="57788"/>
                  <a:pt x="6013864" y="61915"/>
                  <a:pt x="6175004" y="61915"/>
                </a:cubicBezTo>
                <a:cubicBezTo>
                  <a:pt x="6517425" y="82553"/>
                  <a:pt x="6864883" y="94936"/>
                  <a:pt x="7212339" y="66042"/>
                </a:cubicBezTo>
                <a:cubicBezTo>
                  <a:pt x="7559796" y="90809"/>
                  <a:pt x="7897182" y="74298"/>
                  <a:pt x="8244638" y="49532"/>
                </a:cubicBezTo>
                <a:cubicBezTo>
                  <a:pt x="8597130" y="78426"/>
                  <a:pt x="8944587" y="37149"/>
                  <a:pt x="9292044" y="0"/>
                </a:cubicBezTo>
                <a:lnTo>
                  <a:pt x="9379192" y="2762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xmlns="" id="{5531D9B7-48AB-4407-A9E8-13391FCB2E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9902" flipV="1">
            <a:off x="5210629" y="4242714"/>
            <a:ext cx="7104297" cy="3137347"/>
          </a:xfrm>
          <a:custGeom>
            <a:avLst/>
            <a:gdLst>
              <a:gd name="connsiteX0" fmla="*/ 6772629 w 7104297"/>
              <a:gd name="connsiteY0" fmla="*/ 3137347 h 3137347"/>
              <a:gd name="connsiteX1" fmla="*/ 7104297 w 7104297"/>
              <a:gd name="connsiteY1" fmla="*/ 1081624 h 3137347"/>
              <a:gd name="connsiteX2" fmla="*/ 400225 w 7104297"/>
              <a:gd name="connsiteY2" fmla="*/ 0 h 3137347"/>
              <a:gd name="connsiteX3" fmla="*/ 277738 w 7104297"/>
              <a:gd name="connsiteY3" fmla="*/ 5048 h 3137347"/>
              <a:gd name="connsiteX4" fmla="*/ 0 w 7104297"/>
              <a:gd name="connsiteY4" fmla="*/ 23585 h 3137347"/>
              <a:gd name="connsiteX5" fmla="*/ 296410 w 7104297"/>
              <a:gd name="connsiteY5" fmla="*/ 136472 h 3137347"/>
              <a:gd name="connsiteX6" fmla="*/ 396403 w 7104297"/>
              <a:gd name="connsiteY6" fmla="*/ 445861 h 3137347"/>
              <a:gd name="connsiteX7" fmla="*/ 760665 w 7104297"/>
              <a:gd name="connsiteY7" fmla="*/ 621461 h 3137347"/>
              <a:gd name="connsiteX8" fmla="*/ 996368 w 7104297"/>
              <a:gd name="connsiteY8" fmla="*/ 684176 h 3137347"/>
              <a:gd name="connsiteX9" fmla="*/ 1535617 w 7104297"/>
              <a:gd name="connsiteY9" fmla="*/ 776157 h 3137347"/>
              <a:gd name="connsiteX10" fmla="*/ 1614185 w 7104297"/>
              <a:gd name="connsiteY10" fmla="*/ 926671 h 3137347"/>
              <a:gd name="connsiteX11" fmla="*/ 1682037 w 7104297"/>
              <a:gd name="connsiteY11" fmla="*/ 1093909 h 3137347"/>
              <a:gd name="connsiteX12" fmla="*/ 1824886 w 7104297"/>
              <a:gd name="connsiteY12" fmla="*/ 1202614 h 3137347"/>
              <a:gd name="connsiteX13" fmla="*/ 714243 w 7104297"/>
              <a:gd name="connsiteY13" fmla="*/ 1185890 h 3137347"/>
              <a:gd name="connsiteX14" fmla="*/ 1967733 w 7104297"/>
              <a:gd name="connsiteY14" fmla="*/ 1537090 h 3137347"/>
              <a:gd name="connsiteX15" fmla="*/ 1857026 w 7104297"/>
              <a:gd name="connsiteY15" fmla="*/ 1675062 h 3137347"/>
              <a:gd name="connsiteX16" fmla="*/ 2542697 w 7104297"/>
              <a:gd name="connsiteY16" fmla="*/ 1863205 h 3137347"/>
              <a:gd name="connsiteX17" fmla="*/ 2174863 w 7104297"/>
              <a:gd name="connsiteY17" fmla="*/ 1884109 h 3137347"/>
              <a:gd name="connsiteX18" fmla="*/ 4314015 w 7104297"/>
              <a:gd name="connsiteY18" fmla="*/ 2670128 h 3137347"/>
              <a:gd name="connsiteX19" fmla="*/ 5430784 w 7104297"/>
              <a:gd name="connsiteY19" fmla="*/ 2889725 h 3137347"/>
              <a:gd name="connsiteX20" fmla="*/ 6613344 w 7104297"/>
              <a:gd name="connsiteY20" fmla="*/ 3108822 h 3137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104297" h="3137347">
                <a:moveTo>
                  <a:pt x="6772629" y="3137347"/>
                </a:moveTo>
                <a:lnTo>
                  <a:pt x="7104297" y="1081624"/>
                </a:lnTo>
                <a:lnTo>
                  <a:pt x="400225" y="0"/>
                </a:lnTo>
                <a:lnTo>
                  <a:pt x="277738" y="5048"/>
                </a:lnTo>
                <a:cubicBezTo>
                  <a:pt x="185423" y="9801"/>
                  <a:pt x="92851" y="15745"/>
                  <a:pt x="0" y="23585"/>
                </a:cubicBezTo>
                <a:cubicBezTo>
                  <a:pt x="96424" y="149013"/>
                  <a:pt x="221416" y="44490"/>
                  <a:pt x="296410" y="136472"/>
                </a:cubicBezTo>
                <a:cubicBezTo>
                  <a:pt x="224986" y="328795"/>
                  <a:pt x="253557" y="433318"/>
                  <a:pt x="396403" y="445861"/>
                </a:cubicBezTo>
                <a:cubicBezTo>
                  <a:pt x="535682" y="458403"/>
                  <a:pt x="685672" y="391507"/>
                  <a:pt x="760665" y="621461"/>
                </a:cubicBezTo>
                <a:cubicBezTo>
                  <a:pt x="782093" y="692537"/>
                  <a:pt x="914229" y="671633"/>
                  <a:pt x="996368" y="684176"/>
                </a:cubicBezTo>
                <a:cubicBezTo>
                  <a:pt x="1174926" y="713442"/>
                  <a:pt x="1364202" y="684176"/>
                  <a:pt x="1535617" y="776157"/>
                </a:cubicBezTo>
                <a:cubicBezTo>
                  <a:pt x="1603471" y="809604"/>
                  <a:pt x="1649896" y="834690"/>
                  <a:pt x="1614185" y="926671"/>
                </a:cubicBezTo>
                <a:cubicBezTo>
                  <a:pt x="1578472" y="1022833"/>
                  <a:pt x="1624898" y="1056279"/>
                  <a:pt x="1682037" y="1093909"/>
                </a:cubicBezTo>
                <a:cubicBezTo>
                  <a:pt x="1724892" y="1123175"/>
                  <a:pt x="1789173" y="1114814"/>
                  <a:pt x="1824886" y="1202614"/>
                </a:cubicBezTo>
                <a:cubicBezTo>
                  <a:pt x="1449909" y="1190070"/>
                  <a:pt x="1085647" y="1118994"/>
                  <a:pt x="714243" y="1185890"/>
                </a:cubicBezTo>
                <a:cubicBezTo>
                  <a:pt x="1121358" y="1353128"/>
                  <a:pt x="1567759" y="1344765"/>
                  <a:pt x="1967733" y="1537090"/>
                </a:cubicBezTo>
                <a:cubicBezTo>
                  <a:pt x="1953448" y="1603986"/>
                  <a:pt x="1860597" y="1574718"/>
                  <a:pt x="1857026" y="1675062"/>
                </a:cubicBezTo>
                <a:cubicBezTo>
                  <a:pt x="2067727" y="1779586"/>
                  <a:pt x="2321284" y="1708508"/>
                  <a:pt x="2542697" y="1863205"/>
                </a:cubicBezTo>
                <a:cubicBezTo>
                  <a:pt x="2414134" y="1934281"/>
                  <a:pt x="2296285" y="1817213"/>
                  <a:pt x="2174863" y="1884109"/>
                </a:cubicBezTo>
                <a:cubicBezTo>
                  <a:pt x="2214147" y="1984452"/>
                  <a:pt x="3992607" y="2603233"/>
                  <a:pt x="4314015" y="2670128"/>
                </a:cubicBezTo>
                <a:cubicBezTo>
                  <a:pt x="4559090" y="2721868"/>
                  <a:pt x="4976921" y="2803592"/>
                  <a:pt x="5430784" y="2889725"/>
                </a:cubicBezTo>
                <a:cubicBezTo>
                  <a:pt x="5827914" y="2965093"/>
                  <a:pt x="6252633" y="3043836"/>
                  <a:pt x="6613344" y="3108822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Правоъгълник 2">
            <a:extLst>
              <a:ext uri="{FF2B5EF4-FFF2-40B4-BE49-F238E27FC236}">
                <a16:creationId xmlns:a16="http://schemas.microsoft.com/office/drawing/2014/main" xmlns="" id="{025D362E-405E-CB6B-FBA7-06BEC4A1F6E7}"/>
              </a:ext>
            </a:extLst>
          </p:cNvPr>
          <p:cNvSpPr/>
          <p:nvPr/>
        </p:nvSpPr>
        <p:spPr>
          <a:xfrm>
            <a:off x="687175" y="576639"/>
            <a:ext cx="1112349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g-BG" sz="3600" b="1" dirty="0">
                <a:solidFill>
                  <a:srgbClr val="ED7D31">
                    <a:lumMod val="50000"/>
                  </a:srgbClr>
                </a:solidFill>
              </a:rPr>
              <a:t>ПРЕДВАРИТЕЛНИ ЗАДАНИЯ НА  УЧЕНИЦИТЕ, </a:t>
            </a:r>
          </a:p>
          <a:p>
            <a:pPr algn="ctr"/>
            <a:r>
              <a:rPr lang="bg-BG" sz="3600" b="1" dirty="0">
                <a:solidFill>
                  <a:srgbClr val="ED7D31">
                    <a:lumMod val="50000"/>
                  </a:srgbClr>
                </a:solidFill>
              </a:rPr>
              <a:t>СВЪРЗАНИ С РЕАЛИЗИРАНЕТО НА ДОБРАТА ПРАКТИКА:</a:t>
            </a:r>
          </a:p>
        </p:txBody>
      </p:sp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xmlns="" id="{C45E7BC5-06E1-87E7-2050-B1BE1B8C189D}"/>
              </a:ext>
            </a:extLst>
          </p:cNvPr>
          <p:cNvSpPr txBox="1"/>
          <p:nvPr/>
        </p:nvSpPr>
        <p:spPr>
          <a:xfrm>
            <a:off x="824481" y="1796185"/>
            <a:ext cx="1084888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bg-BG" b="1" i="1" dirty="0">
                <a:solidFill>
                  <a:srgbClr val="44546A"/>
                </a:solidFill>
              </a:rPr>
              <a:t>СФОРМИРАНЕ НА ЕКИПИ ЗА РЕАЛИЗИРАНЕ НА  ГРУПОВИТЕ ЗАДАЧИ- Учениците сами си разпределят ролите в екипа и измислят име  и емблема на отбора. </a:t>
            </a:r>
          </a:p>
          <a:p>
            <a:endParaRPr lang="bg-BG" b="1" i="1" dirty="0">
              <a:solidFill>
                <a:srgbClr val="70AD47">
                  <a:lumMod val="50000"/>
                </a:srgbClr>
              </a:solidFill>
            </a:endParaRPr>
          </a:p>
          <a:p>
            <a:pPr algn="ctr"/>
            <a:r>
              <a:rPr lang="bg-BG" sz="2400" b="1" dirty="0">
                <a:solidFill>
                  <a:srgbClr val="ED7D31">
                    <a:lumMod val="75000"/>
                  </a:srgbClr>
                </a:solidFill>
              </a:rPr>
              <a:t>ОТБОР ЯГОДКА    ОТБОР БИЛКИ     ОТБОР ЛУКЧО     ОТБОР ЗООДЕТЕКТИВИ       </a:t>
            </a:r>
          </a:p>
        </p:txBody>
      </p:sp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xmlns="" id="{9FA3FF40-2005-FA0E-CA18-4EA52953307C}"/>
              </a:ext>
            </a:extLst>
          </p:cNvPr>
          <p:cNvSpPr txBox="1"/>
          <p:nvPr/>
        </p:nvSpPr>
        <p:spPr>
          <a:xfrm>
            <a:off x="654961" y="3125652"/>
            <a:ext cx="110184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bg-BG" b="1" i="1" dirty="0">
                <a:solidFill>
                  <a:srgbClr val="44546A"/>
                </a:solidFill>
              </a:rPr>
              <a:t>РАБОТА С  ДОПЪЛНИТЕЛНИ ИЗТОЧНИЦИ /ЕНЦИКЛОПЕДИИ, УЕБ САЙТОВЕ/, СВЪРЗАНИ С </a:t>
            </a:r>
          </a:p>
          <a:p>
            <a:r>
              <a:rPr lang="bg-BG" b="1" i="1" dirty="0">
                <a:solidFill>
                  <a:srgbClr val="44546A"/>
                </a:solidFill>
              </a:rPr>
              <a:t>     ПРОУЧВАНЕ И ПРЕДСТАВЯНЕ НА ЗАДАНИЕТО- Всеки участник от отбора трябва да намери интересна </a:t>
            </a:r>
          </a:p>
          <a:p>
            <a:r>
              <a:rPr lang="bg-BG" b="1" i="1" dirty="0">
                <a:solidFill>
                  <a:srgbClr val="44546A"/>
                </a:solidFill>
              </a:rPr>
              <a:t>     информация и любопитни факти  за плодовете, зеленчуците, животните във фермата, билките.</a:t>
            </a:r>
          </a:p>
          <a:p>
            <a:r>
              <a:rPr lang="bg-BG" b="1" i="1" dirty="0">
                <a:solidFill>
                  <a:srgbClr val="44546A"/>
                </a:solidFill>
              </a:rPr>
              <a:t>     Може да изработи ЛАПБУК или рисунка.</a:t>
            </a:r>
          </a:p>
          <a:p>
            <a:r>
              <a:rPr lang="bg-BG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xmlns="" id="{E3B56851-B644-AB7E-0E76-0BEF9B044EFC}"/>
              </a:ext>
            </a:extLst>
          </p:cNvPr>
          <p:cNvSpPr txBox="1"/>
          <p:nvPr/>
        </p:nvSpPr>
        <p:spPr>
          <a:xfrm>
            <a:off x="132522" y="6270524"/>
            <a:ext cx="40558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b="1" dirty="0">
                <a:solidFill>
                  <a:prstClr val="white"/>
                </a:solidFill>
              </a:rPr>
              <a:t>НП „Иновации в действие“, 2022/2023 </a:t>
            </a: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394" y="4402602"/>
            <a:ext cx="1318556" cy="1758075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172" y="4390253"/>
            <a:ext cx="1310869" cy="1747825"/>
          </a:xfrm>
          <a:prstGeom prst="rect">
            <a:avLst/>
          </a:prstGeom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799" y="4364248"/>
            <a:ext cx="1301412" cy="1735216"/>
          </a:xfrm>
          <a:prstGeom prst="rect">
            <a:avLst/>
          </a:prstGeom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831" y="4402602"/>
            <a:ext cx="1386872" cy="1849163"/>
          </a:xfrm>
          <a:prstGeom prst="rect">
            <a:avLst/>
          </a:prstGeom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172" y="4383059"/>
            <a:ext cx="1439421" cy="191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0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xmlns="" id="{8181FC64-B306-4821-98E2-780662EFC4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pic>
        <p:nvPicPr>
          <p:cNvPr id="3" name="Picture 2" descr="Vector Illustration Material Of A Female Doctor Explaining To A Patient On  A Whiteboard With A Pointer Pharmacist Doctor Stock Illustration - Download  Image Now - iStock">
            <a:extLst>
              <a:ext uri="{FF2B5EF4-FFF2-40B4-BE49-F238E27FC236}">
                <a16:creationId xmlns:a16="http://schemas.microsoft.com/office/drawing/2014/main" xmlns="" id="{AB9D6C65-B963-0C43-22CC-FB409A85DF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4" r="1" b="7844"/>
          <a:stretch/>
        </p:blipFill>
        <p:spPr bwMode="auto">
          <a:xfrm>
            <a:off x="89918" y="131420"/>
            <a:ext cx="9010140" cy="621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Freeform: Shape 83">
            <a:extLst>
              <a:ext uri="{FF2B5EF4-FFF2-40B4-BE49-F238E27FC236}">
                <a16:creationId xmlns:a16="http://schemas.microsoft.com/office/drawing/2014/main" xmlns="" id="{5871FC61-DD4E-47D4-81FD-8A7E7D12B3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86" name="Freeform: Shape 85">
            <a:extLst>
              <a:ext uri="{FF2B5EF4-FFF2-40B4-BE49-F238E27FC236}">
                <a16:creationId xmlns:a16="http://schemas.microsoft.com/office/drawing/2014/main" xmlns="" id="{F9EC3F91-A75C-4F74-867E-E4C28C1354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xmlns="" id="{829A1E2C-5AC8-40FC-99E9-832069D397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sp>
        <p:nvSpPr>
          <p:cNvPr id="7" name="Текстово поле 6">
            <a:extLst>
              <a:ext uri="{FF2B5EF4-FFF2-40B4-BE49-F238E27FC236}">
                <a16:creationId xmlns:a16="http://schemas.microsoft.com/office/drawing/2014/main" xmlns="" id="{1A30AF87-6A69-0425-D294-24E08D645E67}"/>
              </a:ext>
            </a:extLst>
          </p:cNvPr>
          <p:cNvSpPr txBox="1"/>
          <p:nvPr/>
        </p:nvSpPr>
        <p:spPr>
          <a:xfrm>
            <a:off x="5603843" y="5003357"/>
            <a:ext cx="6417704" cy="121222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r>
              <a:rPr lang="bg-BG" sz="2200" b="1" i="1" u="sng" dirty="0">
                <a:solidFill>
                  <a:srgbClr val="ED7D31">
                    <a:lumMod val="50000"/>
                  </a:srgbClr>
                </a:solidFill>
                <a:latin typeface="Calibri Light" panose="020F0302020204030204"/>
              </a:rPr>
              <a:t>Цел: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bg-BG" sz="2200" b="1" i="1" u="sng" dirty="0">
                <a:solidFill>
                  <a:srgbClr val="ED7D31">
                    <a:lumMod val="50000"/>
                  </a:srgbClr>
                </a:solidFill>
                <a:latin typeface="Calibri Light" panose="020F0302020204030204"/>
              </a:rPr>
              <a:t> </a:t>
            </a:r>
            <a:r>
              <a:rPr lang="bg-BG" sz="2200" b="1" i="1" dirty="0">
                <a:solidFill>
                  <a:srgbClr val="44546A">
                    <a:lumMod val="50000"/>
                  </a:srgbClr>
                </a:solidFill>
                <a:latin typeface="Calibri Light" panose="020F0302020204030204"/>
              </a:rPr>
              <a:t>Мотивиране и стимулиране на ученическата активност и повишаване на равнището на усвоените знания.</a:t>
            </a:r>
          </a:p>
        </p:txBody>
      </p:sp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xmlns="" id="{E490FE6B-338E-8BF0-DCCD-315F067DE2B7}"/>
              </a:ext>
            </a:extLst>
          </p:cNvPr>
          <p:cNvSpPr txBox="1"/>
          <p:nvPr/>
        </p:nvSpPr>
        <p:spPr>
          <a:xfrm>
            <a:off x="6026989" y="1147313"/>
            <a:ext cx="5627298" cy="2947384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r>
              <a:rPr lang="bg-BG" sz="2200" b="1" i="1" u="sng" dirty="0">
                <a:solidFill>
                  <a:srgbClr val="ED7D31">
                    <a:lumMod val="50000"/>
                  </a:srgbClr>
                </a:solidFill>
                <a:latin typeface="Calibri Light" panose="020F0302020204030204"/>
              </a:rPr>
              <a:t>ОБЪРНАТА КЛАСНА </a:t>
            </a:r>
            <a:r>
              <a:rPr lang="bg-BG" sz="2200" b="1" i="1" u="sng" dirty="0" smtClean="0">
                <a:solidFill>
                  <a:srgbClr val="ED7D31">
                    <a:lumMod val="50000"/>
                  </a:srgbClr>
                </a:solidFill>
                <a:latin typeface="Calibri Light" panose="020F0302020204030204"/>
              </a:rPr>
              <a:t>СТАЯ </a:t>
            </a:r>
            <a:r>
              <a:rPr lang="bg-BG" sz="2200" b="1" i="1" dirty="0">
                <a:solidFill>
                  <a:srgbClr val="44546A">
                    <a:lumMod val="50000"/>
                  </a:srgbClr>
                </a:solidFill>
                <a:latin typeface="Calibri Light" panose="020F0302020204030204"/>
              </a:rPr>
              <a:t>- Съотборниците  предварително са събрали информация за плода или зеленчука, животното и билките, които са свързани с  имената  на отбора им. Всеки един от учениците  ги представя пред класа в хода на дискусията. </a:t>
            </a:r>
          </a:p>
          <a:p>
            <a:r>
              <a:rPr lang="bg-BG" sz="2200" b="1" i="1" dirty="0">
                <a:solidFill>
                  <a:srgbClr val="44546A">
                    <a:lumMod val="50000"/>
                  </a:srgbClr>
                </a:solidFill>
                <a:latin typeface="Calibri Light" panose="020F0302020204030204"/>
              </a:rPr>
              <a:t>/интегрираност с български език и изобразително изкуство/</a:t>
            </a:r>
          </a:p>
        </p:txBody>
      </p:sp>
    </p:spTree>
    <p:extLst>
      <p:ext uri="{BB962C8B-B14F-4D97-AF65-F5344CB8AC3E}">
        <p14:creationId xmlns:p14="http://schemas.microsoft.com/office/powerpoint/2010/main" val="45202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E1750109-3B91-4506-B997-0CD8E35A14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4E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9" y="204652"/>
            <a:ext cx="4428505" cy="33213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4652"/>
            <a:ext cx="3769442" cy="2827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492" y="3730684"/>
            <a:ext cx="3731643" cy="2798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419" y="3214940"/>
            <a:ext cx="4541090" cy="34058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143055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4038CB10-1F5C-4D54-9DF7-12586DE5B00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3B48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лавие 1">
            <a:extLst>
              <a:ext uri="{FF2B5EF4-FFF2-40B4-BE49-F238E27FC236}">
                <a16:creationId xmlns="" xmlns:a16="http://schemas.microsoft.com/office/drawing/2014/main" id="{D18698BA-79F1-A943-6CB4-15C1CC8BE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377" y="660788"/>
            <a:ext cx="6594189" cy="162521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bg-BG" b="1" dirty="0">
                <a:solidFill>
                  <a:srgbClr val="FFFFFF"/>
                </a:solidFill>
              </a:rPr>
              <a:t>Кулинарна </a:t>
            </a:r>
            <a:r>
              <a:rPr lang="bg-BG" b="1" dirty="0" smtClean="0">
                <a:solidFill>
                  <a:srgbClr val="FFFFFF"/>
                </a:solidFill>
              </a:rPr>
              <a:t>работилница </a:t>
            </a:r>
            <a:br>
              <a:rPr lang="bg-BG" b="1" dirty="0" smtClean="0">
                <a:solidFill>
                  <a:srgbClr val="FFFFFF"/>
                </a:solidFill>
              </a:rPr>
            </a:br>
            <a:r>
              <a:rPr lang="bg-BG" b="1" dirty="0" smtClean="0">
                <a:solidFill>
                  <a:srgbClr val="FFFFFF"/>
                </a:solidFill>
              </a:rPr>
              <a:t>„ </a:t>
            </a:r>
            <a:r>
              <a:rPr lang="bg-BG" b="1" dirty="0">
                <a:solidFill>
                  <a:srgbClr val="FFFFFF"/>
                </a:solidFill>
              </a:rPr>
              <a:t>МАСТЪР ШЕФ“</a:t>
            </a:r>
            <a:br>
              <a:rPr lang="bg-BG" b="1" dirty="0">
                <a:solidFill>
                  <a:srgbClr val="FFFFFF"/>
                </a:solidFill>
              </a:rPr>
            </a:br>
            <a:endParaRPr lang="en-US" b="1" kern="1200" dirty="0">
              <a:solidFill>
                <a:srgbClr val="FFFFFF"/>
              </a:solidFill>
            </a:endParaRPr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46" y="2551256"/>
            <a:ext cx="2789752" cy="3719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445" y="321733"/>
            <a:ext cx="4242101" cy="5656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98" y="2625054"/>
            <a:ext cx="4470416" cy="3352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4898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823AC064-BC96-4F32-8AE1-B2FD387548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лавие 1">
            <a:extLst>
              <a:ext uri="{FF2B5EF4-FFF2-40B4-BE49-F238E27FC236}">
                <a16:creationId xmlns="" xmlns:a16="http://schemas.microsoft.com/office/drawing/2014/main" id="{1BD28DDD-79E2-EBC8-AC39-4BD487E35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bg-BG" sz="3000" dirty="0" smtClean="0">
                <a:solidFill>
                  <a:srgbClr val="FFFFFF"/>
                </a:solidFill>
              </a:rPr>
              <a:t>„Осмисли храната си“</a:t>
            </a:r>
            <a:br>
              <a:rPr lang="bg-BG" sz="3000" dirty="0" smtClean="0">
                <a:solidFill>
                  <a:srgbClr val="FFFFFF"/>
                </a:solidFill>
              </a:rPr>
            </a:br>
            <a:r>
              <a:rPr lang="en-US" sz="3000" dirty="0" smtClean="0">
                <a:solidFill>
                  <a:srgbClr val="FFFFFF"/>
                </a:solidFill>
              </a:rPr>
              <a:t>STEM </a:t>
            </a:r>
            <a:r>
              <a:rPr lang="bg-BG" sz="3000" dirty="0" smtClean="0">
                <a:solidFill>
                  <a:srgbClr val="FFFFFF"/>
                </a:solidFill>
              </a:rPr>
              <a:t>урок реализиран с учениците от 6 А клас</a:t>
            </a:r>
            <a:endParaRPr lang="en-US" sz="3000" dirty="0">
              <a:solidFill>
                <a:srgbClr val="FFFFFF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7E7C77BC-7138-40B1-A15B-20F57A4946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DB146403-F3D6-484B-B2ED-97F9565D03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Картина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64" y="2363814"/>
            <a:ext cx="5555111" cy="4166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859" y="2363814"/>
            <a:ext cx="5555111" cy="4166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3729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E1750109-3B91-4506-B997-0CD8E35A14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4E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61" y="767751"/>
            <a:ext cx="3128513" cy="2346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04" y="3429000"/>
            <a:ext cx="4100423" cy="3075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871" y="368780"/>
            <a:ext cx="3229155" cy="2421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423" y="368780"/>
            <a:ext cx="3660475" cy="2745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25482"/>
            <a:ext cx="4376468" cy="3282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3171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823AC064-BC96-4F32-8AE1-B2FD387548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лавие 1">
            <a:extLst>
              <a:ext uri="{FF2B5EF4-FFF2-40B4-BE49-F238E27FC236}">
                <a16:creationId xmlns="" xmlns:a16="http://schemas.microsoft.com/office/drawing/2014/main" id="{1BD28DDD-79E2-EBC8-AC39-4BD487E35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bg-BG" sz="3000" dirty="0" smtClean="0">
                <a:solidFill>
                  <a:srgbClr val="FFFFFF"/>
                </a:solidFill>
              </a:rPr>
              <a:t>„Скаутски лагер“</a:t>
            </a:r>
            <a:br>
              <a:rPr lang="bg-BG" sz="3000" dirty="0" smtClean="0">
                <a:solidFill>
                  <a:srgbClr val="FFFFFF"/>
                </a:solidFill>
              </a:rPr>
            </a:br>
            <a:r>
              <a:rPr lang="en-US" sz="3000" dirty="0" smtClean="0">
                <a:solidFill>
                  <a:srgbClr val="FFFFFF"/>
                </a:solidFill>
              </a:rPr>
              <a:t>STEM </a:t>
            </a:r>
            <a:r>
              <a:rPr lang="bg-BG" sz="3000" dirty="0" smtClean="0">
                <a:solidFill>
                  <a:srgbClr val="FFFFFF"/>
                </a:solidFill>
              </a:rPr>
              <a:t>урок реализиран с учениците от 7 </a:t>
            </a:r>
            <a:r>
              <a:rPr lang="bg-BG" sz="3000" dirty="0">
                <a:solidFill>
                  <a:srgbClr val="FFFFFF"/>
                </a:solidFill>
              </a:rPr>
              <a:t>А</a:t>
            </a:r>
            <a:r>
              <a:rPr lang="bg-BG" sz="3000" dirty="0" smtClean="0">
                <a:solidFill>
                  <a:srgbClr val="FFFFFF"/>
                </a:solidFill>
              </a:rPr>
              <a:t> клас</a:t>
            </a:r>
            <a:endParaRPr lang="en-US" sz="3000" dirty="0">
              <a:solidFill>
                <a:srgbClr val="FFFFFF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7E7C77BC-7138-40B1-A15B-20F57A4946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DB146403-F3D6-484B-B2ED-97F9565D03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ово поле 2"/>
          <p:cNvSpPr txBox="1"/>
          <p:nvPr/>
        </p:nvSpPr>
        <p:spPr>
          <a:xfrm>
            <a:off x="6668219" y="3373213"/>
            <a:ext cx="47790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Урокът бе проведен в двора на училището. В него взеха участие и учениците от ОУ „Любен Каравелов“, които заедно със своите връстници трябваше да разпъват палатки, да се ориентират в посоките с помощта на компас, както и да покажат завидни умения в направления Физика, Химия и Биология.</a:t>
            </a:r>
          </a:p>
          <a:p>
            <a:endParaRPr lang="bg-BG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82" y="2449487"/>
            <a:ext cx="5541034" cy="4155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2874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="" xmlns:a16="http://schemas.microsoft.com/office/drawing/2014/main" id="{66F27278-DFD8-4200-A2A2-F0A6391007F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="" xmlns:a16="http://schemas.microsoft.com/office/drawing/2014/main" id="{A8D67904-06B0-470A-AE78-4A6201476C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3414000"/>
          </a:xfrm>
          <a:custGeom>
            <a:avLst/>
            <a:gdLst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87270 w 12192000"/>
              <a:gd name="connsiteY9" fmla="*/ 3218023 h 3414000"/>
              <a:gd name="connsiteX10" fmla="*/ 11648792 w 12192000"/>
              <a:gd name="connsiteY10" fmla="*/ 3216275 h 3414000"/>
              <a:gd name="connsiteX11" fmla="*/ 11557423 w 12192000"/>
              <a:gd name="connsiteY11" fmla="*/ 3195513 h 3414000"/>
              <a:gd name="connsiteX12" fmla="*/ 11336983 w 12192000"/>
              <a:gd name="connsiteY12" fmla="*/ 3096805 h 3414000"/>
              <a:gd name="connsiteX13" fmla="*/ 11200090 w 12192000"/>
              <a:gd name="connsiteY13" fmla="*/ 3066866 h 3414000"/>
              <a:gd name="connsiteX14" fmla="*/ 10939288 w 12192000"/>
              <a:gd name="connsiteY14" fmla="*/ 2855023 h 3414000"/>
              <a:gd name="connsiteX15" fmla="*/ 10563475 w 12192000"/>
              <a:gd name="connsiteY15" fmla="*/ 2792135 h 3414000"/>
              <a:gd name="connsiteX16" fmla="*/ 10136739 w 12192000"/>
              <a:gd name="connsiteY16" fmla="*/ 2801901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87270 w 12192000"/>
              <a:gd name="connsiteY9" fmla="*/ 3218023 h 3414000"/>
              <a:gd name="connsiteX10" fmla="*/ 11648792 w 12192000"/>
              <a:gd name="connsiteY10" fmla="*/ 3216275 h 3414000"/>
              <a:gd name="connsiteX11" fmla="*/ 11557423 w 12192000"/>
              <a:gd name="connsiteY11" fmla="*/ 3195513 h 3414000"/>
              <a:gd name="connsiteX12" fmla="*/ 11336983 w 12192000"/>
              <a:gd name="connsiteY12" fmla="*/ 3096805 h 3414000"/>
              <a:gd name="connsiteX13" fmla="*/ 11200090 w 12192000"/>
              <a:gd name="connsiteY13" fmla="*/ 3066866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136739 w 12192000"/>
              <a:gd name="connsiteY16" fmla="*/ 2801901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87270 w 12192000"/>
              <a:gd name="connsiteY9" fmla="*/ 3218023 h 3414000"/>
              <a:gd name="connsiteX10" fmla="*/ 11648792 w 12192000"/>
              <a:gd name="connsiteY10" fmla="*/ 3216275 h 3414000"/>
              <a:gd name="connsiteX11" fmla="*/ 11557423 w 12192000"/>
              <a:gd name="connsiteY11" fmla="*/ 3195513 h 3414000"/>
              <a:gd name="connsiteX12" fmla="*/ 11336983 w 12192000"/>
              <a:gd name="connsiteY12" fmla="*/ 3096805 h 3414000"/>
              <a:gd name="connsiteX13" fmla="*/ 11200090 w 12192000"/>
              <a:gd name="connsiteY13" fmla="*/ 3066866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393914 w 12192000"/>
              <a:gd name="connsiteY16" fmla="*/ 2801901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87270 w 12192000"/>
              <a:gd name="connsiteY9" fmla="*/ 3218023 h 3414000"/>
              <a:gd name="connsiteX10" fmla="*/ 11648792 w 12192000"/>
              <a:gd name="connsiteY10" fmla="*/ 3216275 h 3414000"/>
              <a:gd name="connsiteX11" fmla="*/ 11557423 w 12192000"/>
              <a:gd name="connsiteY11" fmla="*/ 3195513 h 3414000"/>
              <a:gd name="connsiteX12" fmla="*/ 11336983 w 12192000"/>
              <a:gd name="connsiteY12" fmla="*/ 3096805 h 3414000"/>
              <a:gd name="connsiteX13" fmla="*/ 11200090 w 12192000"/>
              <a:gd name="connsiteY13" fmla="*/ 3066866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393914 w 12192000"/>
              <a:gd name="connsiteY16" fmla="*/ 2801901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87270 w 12192000"/>
              <a:gd name="connsiteY9" fmla="*/ 3218023 h 3414000"/>
              <a:gd name="connsiteX10" fmla="*/ 11648792 w 12192000"/>
              <a:gd name="connsiteY10" fmla="*/ 3216275 h 3414000"/>
              <a:gd name="connsiteX11" fmla="*/ 11557423 w 12192000"/>
              <a:gd name="connsiteY11" fmla="*/ 3195513 h 3414000"/>
              <a:gd name="connsiteX12" fmla="*/ 11336983 w 12192000"/>
              <a:gd name="connsiteY12" fmla="*/ 3096805 h 3414000"/>
              <a:gd name="connsiteX13" fmla="*/ 11200090 w 12192000"/>
              <a:gd name="connsiteY13" fmla="*/ 3066866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393914 w 12192000"/>
              <a:gd name="connsiteY16" fmla="*/ 2801901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87270 w 12192000"/>
              <a:gd name="connsiteY9" fmla="*/ 3218023 h 3414000"/>
              <a:gd name="connsiteX10" fmla="*/ 11648792 w 12192000"/>
              <a:gd name="connsiteY10" fmla="*/ 3216275 h 3414000"/>
              <a:gd name="connsiteX11" fmla="*/ 11557423 w 12192000"/>
              <a:gd name="connsiteY11" fmla="*/ 3195513 h 3414000"/>
              <a:gd name="connsiteX12" fmla="*/ 11336983 w 12192000"/>
              <a:gd name="connsiteY12" fmla="*/ 3096805 h 3414000"/>
              <a:gd name="connsiteX13" fmla="*/ 11200090 w 12192000"/>
              <a:gd name="connsiteY13" fmla="*/ 3066866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87270 w 12192000"/>
              <a:gd name="connsiteY9" fmla="*/ 3218023 h 3414000"/>
              <a:gd name="connsiteX10" fmla="*/ 11648792 w 12192000"/>
              <a:gd name="connsiteY10" fmla="*/ 3216275 h 3414000"/>
              <a:gd name="connsiteX11" fmla="*/ 11557423 w 12192000"/>
              <a:gd name="connsiteY11" fmla="*/ 31955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87270 w 12192000"/>
              <a:gd name="connsiteY9" fmla="*/ 3218023 h 3414000"/>
              <a:gd name="connsiteX10" fmla="*/ 11648792 w 12192000"/>
              <a:gd name="connsiteY10" fmla="*/ 3216275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87270 w 12192000"/>
              <a:gd name="connsiteY9" fmla="*/ 321802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15460 w 12192000"/>
              <a:gd name="connsiteY5" fmla="*/ 3343718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096804 w 12192000"/>
              <a:gd name="connsiteY4" fmla="*/ 3337419 h 3414000"/>
              <a:gd name="connsiteX5" fmla="*/ 12015460 w 12192000"/>
              <a:gd name="connsiteY5" fmla="*/ 3343718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60312 w 12192000"/>
              <a:gd name="connsiteY22" fmla="*/ 32121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305050 w 12192000"/>
              <a:gd name="connsiteY21" fmla="*/ 3162300 h 3414000"/>
              <a:gd name="connsiteX22" fmla="*/ 2046142 w 12192000"/>
              <a:gd name="connsiteY22" fmla="*/ 3203263 h 3414000"/>
              <a:gd name="connsiteX23" fmla="*/ 1560312 w 12192000"/>
              <a:gd name="connsiteY23" fmla="*/ 3212173 h 3414000"/>
              <a:gd name="connsiteX24" fmla="*/ 1304604 w 12192000"/>
              <a:gd name="connsiteY24" fmla="*/ 3185587 h 3414000"/>
              <a:gd name="connsiteX25" fmla="*/ 1160924 w 12192000"/>
              <a:gd name="connsiteY25" fmla="*/ 3219675 h 3414000"/>
              <a:gd name="connsiteX26" fmla="*/ 909691 w 12192000"/>
              <a:gd name="connsiteY26" fmla="*/ 3216917 h 3414000"/>
              <a:gd name="connsiteX27" fmla="*/ 764022 w 12192000"/>
              <a:gd name="connsiteY27" fmla="*/ 3235844 h 3414000"/>
              <a:gd name="connsiteX28" fmla="*/ 701916 w 12192000"/>
              <a:gd name="connsiteY28" fmla="*/ 3250221 h 3414000"/>
              <a:gd name="connsiteX29" fmla="*/ 408703 w 12192000"/>
              <a:gd name="connsiteY29" fmla="*/ 3323459 h 3414000"/>
              <a:gd name="connsiteX30" fmla="*/ 369867 w 12192000"/>
              <a:gd name="connsiteY30" fmla="*/ 3339093 h 3414000"/>
              <a:gd name="connsiteX31" fmla="*/ 318912 w 12192000"/>
              <a:gd name="connsiteY31" fmla="*/ 3367911 h 3414000"/>
              <a:gd name="connsiteX32" fmla="*/ 119549 w 12192000"/>
              <a:gd name="connsiteY32" fmla="*/ 3404650 h 3414000"/>
              <a:gd name="connsiteX33" fmla="*/ 0 w 12192000"/>
              <a:gd name="connsiteY33" fmla="*/ 3414000 h 3414000"/>
              <a:gd name="connsiteX34" fmla="*/ 0 w 12192000"/>
              <a:gd name="connsiteY34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560312 w 12192000"/>
              <a:gd name="connsiteY23" fmla="*/ 3212173 h 3414000"/>
              <a:gd name="connsiteX24" fmla="*/ 1304604 w 12192000"/>
              <a:gd name="connsiteY24" fmla="*/ 3185587 h 3414000"/>
              <a:gd name="connsiteX25" fmla="*/ 1160924 w 12192000"/>
              <a:gd name="connsiteY25" fmla="*/ 3219675 h 3414000"/>
              <a:gd name="connsiteX26" fmla="*/ 909691 w 12192000"/>
              <a:gd name="connsiteY26" fmla="*/ 3216917 h 3414000"/>
              <a:gd name="connsiteX27" fmla="*/ 764022 w 12192000"/>
              <a:gd name="connsiteY27" fmla="*/ 3235844 h 3414000"/>
              <a:gd name="connsiteX28" fmla="*/ 701916 w 12192000"/>
              <a:gd name="connsiteY28" fmla="*/ 3250221 h 3414000"/>
              <a:gd name="connsiteX29" fmla="*/ 408703 w 12192000"/>
              <a:gd name="connsiteY29" fmla="*/ 3323459 h 3414000"/>
              <a:gd name="connsiteX30" fmla="*/ 369867 w 12192000"/>
              <a:gd name="connsiteY30" fmla="*/ 3339093 h 3414000"/>
              <a:gd name="connsiteX31" fmla="*/ 318912 w 12192000"/>
              <a:gd name="connsiteY31" fmla="*/ 3367911 h 3414000"/>
              <a:gd name="connsiteX32" fmla="*/ 119549 w 12192000"/>
              <a:gd name="connsiteY32" fmla="*/ 3404650 h 3414000"/>
              <a:gd name="connsiteX33" fmla="*/ 0 w 12192000"/>
              <a:gd name="connsiteY33" fmla="*/ 3414000 h 3414000"/>
              <a:gd name="connsiteX34" fmla="*/ 0 w 12192000"/>
              <a:gd name="connsiteY34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873250 w 12192000"/>
              <a:gd name="connsiteY23" fmla="*/ 3162300 h 3414000"/>
              <a:gd name="connsiteX24" fmla="*/ 1560312 w 12192000"/>
              <a:gd name="connsiteY24" fmla="*/ 3212173 h 3414000"/>
              <a:gd name="connsiteX25" fmla="*/ 1304604 w 12192000"/>
              <a:gd name="connsiteY25" fmla="*/ 3185587 h 3414000"/>
              <a:gd name="connsiteX26" fmla="*/ 1160924 w 12192000"/>
              <a:gd name="connsiteY26" fmla="*/ 3219675 h 3414000"/>
              <a:gd name="connsiteX27" fmla="*/ 909691 w 12192000"/>
              <a:gd name="connsiteY27" fmla="*/ 3216917 h 3414000"/>
              <a:gd name="connsiteX28" fmla="*/ 764022 w 12192000"/>
              <a:gd name="connsiteY28" fmla="*/ 3235844 h 3414000"/>
              <a:gd name="connsiteX29" fmla="*/ 701916 w 12192000"/>
              <a:gd name="connsiteY29" fmla="*/ 3250221 h 3414000"/>
              <a:gd name="connsiteX30" fmla="*/ 408703 w 12192000"/>
              <a:gd name="connsiteY30" fmla="*/ 3323459 h 3414000"/>
              <a:gd name="connsiteX31" fmla="*/ 369867 w 12192000"/>
              <a:gd name="connsiteY31" fmla="*/ 3339093 h 3414000"/>
              <a:gd name="connsiteX32" fmla="*/ 318912 w 12192000"/>
              <a:gd name="connsiteY32" fmla="*/ 3367911 h 3414000"/>
              <a:gd name="connsiteX33" fmla="*/ 119549 w 12192000"/>
              <a:gd name="connsiteY33" fmla="*/ 3404650 h 3414000"/>
              <a:gd name="connsiteX34" fmla="*/ 0 w 12192000"/>
              <a:gd name="connsiteY34" fmla="*/ 3414000 h 3414000"/>
              <a:gd name="connsiteX35" fmla="*/ 0 w 12192000"/>
              <a:gd name="connsiteY35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835150 w 12192000"/>
              <a:gd name="connsiteY23" fmla="*/ 3200400 h 3414000"/>
              <a:gd name="connsiteX24" fmla="*/ 1560312 w 12192000"/>
              <a:gd name="connsiteY24" fmla="*/ 3212173 h 3414000"/>
              <a:gd name="connsiteX25" fmla="*/ 1304604 w 12192000"/>
              <a:gd name="connsiteY25" fmla="*/ 3185587 h 3414000"/>
              <a:gd name="connsiteX26" fmla="*/ 1160924 w 12192000"/>
              <a:gd name="connsiteY26" fmla="*/ 3219675 h 3414000"/>
              <a:gd name="connsiteX27" fmla="*/ 909691 w 12192000"/>
              <a:gd name="connsiteY27" fmla="*/ 3216917 h 3414000"/>
              <a:gd name="connsiteX28" fmla="*/ 764022 w 12192000"/>
              <a:gd name="connsiteY28" fmla="*/ 3235844 h 3414000"/>
              <a:gd name="connsiteX29" fmla="*/ 701916 w 12192000"/>
              <a:gd name="connsiteY29" fmla="*/ 3250221 h 3414000"/>
              <a:gd name="connsiteX30" fmla="*/ 408703 w 12192000"/>
              <a:gd name="connsiteY30" fmla="*/ 3323459 h 3414000"/>
              <a:gd name="connsiteX31" fmla="*/ 369867 w 12192000"/>
              <a:gd name="connsiteY31" fmla="*/ 3339093 h 3414000"/>
              <a:gd name="connsiteX32" fmla="*/ 318912 w 12192000"/>
              <a:gd name="connsiteY32" fmla="*/ 3367911 h 3414000"/>
              <a:gd name="connsiteX33" fmla="*/ 119549 w 12192000"/>
              <a:gd name="connsiteY33" fmla="*/ 3404650 h 3414000"/>
              <a:gd name="connsiteX34" fmla="*/ 0 w 12192000"/>
              <a:gd name="connsiteY34" fmla="*/ 3414000 h 3414000"/>
              <a:gd name="connsiteX35" fmla="*/ 0 w 12192000"/>
              <a:gd name="connsiteY35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835150 w 12192000"/>
              <a:gd name="connsiteY23" fmla="*/ 3200400 h 3414000"/>
              <a:gd name="connsiteX24" fmla="*/ 1560312 w 12192000"/>
              <a:gd name="connsiteY24" fmla="*/ 3212173 h 3414000"/>
              <a:gd name="connsiteX25" fmla="*/ 1304604 w 12192000"/>
              <a:gd name="connsiteY25" fmla="*/ 3185587 h 3414000"/>
              <a:gd name="connsiteX26" fmla="*/ 1160924 w 12192000"/>
              <a:gd name="connsiteY26" fmla="*/ 3219675 h 3414000"/>
              <a:gd name="connsiteX27" fmla="*/ 909691 w 12192000"/>
              <a:gd name="connsiteY27" fmla="*/ 3216917 h 3414000"/>
              <a:gd name="connsiteX28" fmla="*/ 764022 w 12192000"/>
              <a:gd name="connsiteY28" fmla="*/ 3235844 h 3414000"/>
              <a:gd name="connsiteX29" fmla="*/ 701916 w 12192000"/>
              <a:gd name="connsiteY29" fmla="*/ 3250221 h 3414000"/>
              <a:gd name="connsiteX30" fmla="*/ 408703 w 12192000"/>
              <a:gd name="connsiteY30" fmla="*/ 3323459 h 3414000"/>
              <a:gd name="connsiteX31" fmla="*/ 369867 w 12192000"/>
              <a:gd name="connsiteY31" fmla="*/ 3339093 h 3414000"/>
              <a:gd name="connsiteX32" fmla="*/ 318912 w 12192000"/>
              <a:gd name="connsiteY32" fmla="*/ 3367911 h 3414000"/>
              <a:gd name="connsiteX33" fmla="*/ 119549 w 12192000"/>
              <a:gd name="connsiteY33" fmla="*/ 3404650 h 3414000"/>
              <a:gd name="connsiteX34" fmla="*/ 0 w 12192000"/>
              <a:gd name="connsiteY34" fmla="*/ 3414000 h 3414000"/>
              <a:gd name="connsiteX35" fmla="*/ 0 w 12192000"/>
              <a:gd name="connsiteY35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724642 w 12192000"/>
              <a:gd name="connsiteY17" fmla="*/ 28379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835150 w 12192000"/>
              <a:gd name="connsiteY23" fmla="*/ 3200400 h 3414000"/>
              <a:gd name="connsiteX24" fmla="*/ 1560312 w 12192000"/>
              <a:gd name="connsiteY24" fmla="*/ 3212173 h 3414000"/>
              <a:gd name="connsiteX25" fmla="*/ 1304604 w 12192000"/>
              <a:gd name="connsiteY25" fmla="*/ 3185587 h 3414000"/>
              <a:gd name="connsiteX26" fmla="*/ 1160924 w 12192000"/>
              <a:gd name="connsiteY26" fmla="*/ 3219675 h 3414000"/>
              <a:gd name="connsiteX27" fmla="*/ 909691 w 12192000"/>
              <a:gd name="connsiteY27" fmla="*/ 3216917 h 3414000"/>
              <a:gd name="connsiteX28" fmla="*/ 764022 w 12192000"/>
              <a:gd name="connsiteY28" fmla="*/ 3235844 h 3414000"/>
              <a:gd name="connsiteX29" fmla="*/ 701916 w 12192000"/>
              <a:gd name="connsiteY29" fmla="*/ 3250221 h 3414000"/>
              <a:gd name="connsiteX30" fmla="*/ 408703 w 12192000"/>
              <a:gd name="connsiteY30" fmla="*/ 3323459 h 3414000"/>
              <a:gd name="connsiteX31" fmla="*/ 369867 w 12192000"/>
              <a:gd name="connsiteY31" fmla="*/ 3339093 h 3414000"/>
              <a:gd name="connsiteX32" fmla="*/ 318912 w 12192000"/>
              <a:gd name="connsiteY32" fmla="*/ 3367911 h 3414000"/>
              <a:gd name="connsiteX33" fmla="*/ 119549 w 12192000"/>
              <a:gd name="connsiteY33" fmla="*/ 3404650 h 3414000"/>
              <a:gd name="connsiteX34" fmla="*/ 0 w 12192000"/>
              <a:gd name="connsiteY34" fmla="*/ 3414000 h 3414000"/>
              <a:gd name="connsiteX35" fmla="*/ 0 w 12192000"/>
              <a:gd name="connsiteY35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724642 w 12192000"/>
              <a:gd name="connsiteY17" fmla="*/ 28379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835150 w 12192000"/>
              <a:gd name="connsiteY23" fmla="*/ 3200400 h 3414000"/>
              <a:gd name="connsiteX24" fmla="*/ 1560312 w 12192000"/>
              <a:gd name="connsiteY24" fmla="*/ 3212173 h 3414000"/>
              <a:gd name="connsiteX25" fmla="*/ 1304604 w 12192000"/>
              <a:gd name="connsiteY25" fmla="*/ 3185587 h 3414000"/>
              <a:gd name="connsiteX26" fmla="*/ 1160924 w 12192000"/>
              <a:gd name="connsiteY26" fmla="*/ 3219675 h 3414000"/>
              <a:gd name="connsiteX27" fmla="*/ 909691 w 12192000"/>
              <a:gd name="connsiteY27" fmla="*/ 3216917 h 3414000"/>
              <a:gd name="connsiteX28" fmla="*/ 764022 w 12192000"/>
              <a:gd name="connsiteY28" fmla="*/ 3235844 h 3414000"/>
              <a:gd name="connsiteX29" fmla="*/ 701916 w 12192000"/>
              <a:gd name="connsiteY29" fmla="*/ 3250221 h 3414000"/>
              <a:gd name="connsiteX30" fmla="*/ 408703 w 12192000"/>
              <a:gd name="connsiteY30" fmla="*/ 3323459 h 3414000"/>
              <a:gd name="connsiteX31" fmla="*/ 369867 w 12192000"/>
              <a:gd name="connsiteY31" fmla="*/ 3339093 h 3414000"/>
              <a:gd name="connsiteX32" fmla="*/ 318912 w 12192000"/>
              <a:gd name="connsiteY32" fmla="*/ 3367911 h 3414000"/>
              <a:gd name="connsiteX33" fmla="*/ 119549 w 12192000"/>
              <a:gd name="connsiteY33" fmla="*/ 3404650 h 3414000"/>
              <a:gd name="connsiteX34" fmla="*/ 0 w 12192000"/>
              <a:gd name="connsiteY34" fmla="*/ 3414000 h 3414000"/>
              <a:gd name="connsiteX35" fmla="*/ 0 w 12192000"/>
              <a:gd name="connsiteY35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343114 w 12192000"/>
              <a:gd name="connsiteY16" fmla="*/ 2798726 h 3414000"/>
              <a:gd name="connsiteX17" fmla="*/ 9724642 w 12192000"/>
              <a:gd name="connsiteY17" fmla="*/ 28379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835150 w 12192000"/>
              <a:gd name="connsiteY23" fmla="*/ 3200400 h 3414000"/>
              <a:gd name="connsiteX24" fmla="*/ 1560312 w 12192000"/>
              <a:gd name="connsiteY24" fmla="*/ 3212173 h 3414000"/>
              <a:gd name="connsiteX25" fmla="*/ 1304604 w 12192000"/>
              <a:gd name="connsiteY25" fmla="*/ 3185587 h 3414000"/>
              <a:gd name="connsiteX26" fmla="*/ 1160924 w 12192000"/>
              <a:gd name="connsiteY26" fmla="*/ 3219675 h 3414000"/>
              <a:gd name="connsiteX27" fmla="*/ 909691 w 12192000"/>
              <a:gd name="connsiteY27" fmla="*/ 3216917 h 3414000"/>
              <a:gd name="connsiteX28" fmla="*/ 764022 w 12192000"/>
              <a:gd name="connsiteY28" fmla="*/ 3235844 h 3414000"/>
              <a:gd name="connsiteX29" fmla="*/ 701916 w 12192000"/>
              <a:gd name="connsiteY29" fmla="*/ 3250221 h 3414000"/>
              <a:gd name="connsiteX30" fmla="*/ 408703 w 12192000"/>
              <a:gd name="connsiteY30" fmla="*/ 3323459 h 3414000"/>
              <a:gd name="connsiteX31" fmla="*/ 369867 w 12192000"/>
              <a:gd name="connsiteY31" fmla="*/ 3339093 h 3414000"/>
              <a:gd name="connsiteX32" fmla="*/ 318912 w 12192000"/>
              <a:gd name="connsiteY32" fmla="*/ 3367911 h 3414000"/>
              <a:gd name="connsiteX33" fmla="*/ 119549 w 12192000"/>
              <a:gd name="connsiteY33" fmla="*/ 3404650 h 3414000"/>
              <a:gd name="connsiteX34" fmla="*/ 0 w 12192000"/>
              <a:gd name="connsiteY34" fmla="*/ 3414000 h 3414000"/>
              <a:gd name="connsiteX35" fmla="*/ 0 w 12192000"/>
              <a:gd name="connsiteY35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44450 w 12192000"/>
              <a:gd name="connsiteY15" fmla="*/ 2833410 h 3414000"/>
              <a:gd name="connsiteX16" fmla="*/ 10343114 w 12192000"/>
              <a:gd name="connsiteY16" fmla="*/ 2798726 h 3414000"/>
              <a:gd name="connsiteX17" fmla="*/ 9724642 w 12192000"/>
              <a:gd name="connsiteY17" fmla="*/ 28379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835150 w 12192000"/>
              <a:gd name="connsiteY23" fmla="*/ 3200400 h 3414000"/>
              <a:gd name="connsiteX24" fmla="*/ 1560312 w 12192000"/>
              <a:gd name="connsiteY24" fmla="*/ 3212173 h 3414000"/>
              <a:gd name="connsiteX25" fmla="*/ 1304604 w 12192000"/>
              <a:gd name="connsiteY25" fmla="*/ 3185587 h 3414000"/>
              <a:gd name="connsiteX26" fmla="*/ 1160924 w 12192000"/>
              <a:gd name="connsiteY26" fmla="*/ 3219675 h 3414000"/>
              <a:gd name="connsiteX27" fmla="*/ 909691 w 12192000"/>
              <a:gd name="connsiteY27" fmla="*/ 3216917 h 3414000"/>
              <a:gd name="connsiteX28" fmla="*/ 764022 w 12192000"/>
              <a:gd name="connsiteY28" fmla="*/ 3235844 h 3414000"/>
              <a:gd name="connsiteX29" fmla="*/ 701916 w 12192000"/>
              <a:gd name="connsiteY29" fmla="*/ 3250221 h 3414000"/>
              <a:gd name="connsiteX30" fmla="*/ 408703 w 12192000"/>
              <a:gd name="connsiteY30" fmla="*/ 3323459 h 3414000"/>
              <a:gd name="connsiteX31" fmla="*/ 369867 w 12192000"/>
              <a:gd name="connsiteY31" fmla="*/ 3339093 h 3414000"/>
              <a:gd name="connsiteX32" fmla="*/ 318912 w 12192000"/>
              <a:gd name="connsiteY32" fmla="*/ 3367911 h 3414000"/>
              <a:gd name="connsiteX33" fmla="*/ 119549 w 12192000"/>
              <a:gd name="connsiteY33" fmla="*/ 3404650 h 3414000"/>
              <a:gd name="connsiteX34" fmla="*/ 0 w 12192000"/>
              <a:gd name="connsiteY34" fmla="*/ 3414000 h 3414000"/>
              <a:gd name="connsiteX35" fmla="*/ 0 w 12192000"/>
              <a:gd name="connsiteY35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44450 w 12192000"/>
              <a:gd name="connsiteY15" fmla="*/ 2833410 h 3414000"/>
              <a:gd name="connsiteX16" fmla="*/ 10343114 w 12192000"/>
              <a:gd name="connsiteY16" fmla="*/ 2798726 h 3414000"/>
              <a:gd name="connsiteX17" fmla="*/ 9724642 w 12192000"/>
              <a:gd name="connsiteY17" fmla="*/ 2837965 h 3414000"/>
              <a:gd name="connsiteX18" fmla="*/ 8039917 w 12192000"/>
              <a:gd name="connsiteY18" fmla="*/ 28340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835150 w 12192000"/>
              <a:gd name="connsiteY23" fmla="*/ 3200400 h 3414000"/>
              <a:gd name="connsiteX24" fmla="*/ 1560312 w 12192000"/>
              <a:gd name="connsiteY24" fmla="*/ 3212173 h 3414000"/>
              <a:gd name="connsiteX25" fmla="*/ 1304604 w 12192000"/>
              <a:gd name="connsiteY25" fmla="*/ 3185587 h 3414000"/>
              <a:gd name="connsiteX26" fmla="*/ 1160924 w 12192000"/>
              <a:gd name="connsiteY26" fmla="*/ 3219675 h 3414000"/>
              <a:gd name="connsiteX27" fmla="*/ 909691 w 12192000"/>
              <a:gd name="connsiteY27" fmla="*/ 3216917 h 3414000"/>
              <a:gd name="connsiteX28" fmla="*/ 764022 w 12192000"/>
              <a:gd name="connsiteY28" fmla="*/ 3235844 h 3414000"/>
              <a:gd name="connsiteX29" fmla="*/ 701916 w 12192000"/>
              <a:gd name="connsiteY29" fmla="*/ 3250221 h 3414000"/>
              <a:gd name="connsiteX30" fmla="*/ 408703 w 12192000"/>
              <a:gd name="connsiteY30" fmla="*/ 3323459 h 3414000"/>
              <a:gd name="connsiteX31" fmla="*/ 369867 w 12192000"/>
              <a:gd name="connsiteY31" fmla="*/ 3339093 h 3414000"/>
              <a:gd name="connsiteX32" fmla="*/ 318912 w 12192000"/>
              <a:gd name="connsiteY32" fmla="*/ 3367911 h 3414000"/>
              <a:gd name="connsiteX33" fmla="*/ 119549 w 12192000"/>
              <a:gd name="connsiteY33" fmla="*/ 3404650 h 3414000"/>
              <a:gd name="connsiteX34" fmla="*/ 0 w 12192000"/>
              <a:gd name="connsiteY34" fmla="*/ 3414000 h 3414000"/>
              <a:gd name="connsiteX35" fmla="*/ 0 w 12192000"/>
              <a:gd name="connsiteY35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44450 w 12192000"/>
              <a:gd name="connsiteY15" fmla="*/ 2833410 h 3414000"/>
              <a:gd name="connsiteX16" fmla="*/ 10343114 w 12192000"/>
              <a:gd name="connsiteY16" fmla="*/ 2798726 h 3414000"/>
              <a:gd name="connsiteX17" fmla="*/ 9724642 w 12192000"/>
              <a:gd name="connsiteY17" fmla="*/ 2837965 h 3414000"/>
              <a:gd name="connsiteX18" fmla="*/ 8039917 w 12192000"/>
              <a:gd name="connsiteY18" fmla="*/ 28340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835150 w 12192000"/>
              <a:gd name="connsiteY23" fmla="*/ 3200400 h 3414000"/>
              <a:gd name="connsiteX24" fmla="*/ 1560312 w 12192000"/>
              <a:gd name="connsiteY24" fmla="*/ 3212173 h 3414000"/>
              <a:gd name="connsiteX25" fmla="*/ 1304604 w 12192000"/>
              <a:gd name="connsiteY25" fmla="*/ 3185587 h 3414000"/>
              <a:gd name="connsiteX26" fmla="*/ 1160924 w 12192000"/>
              <a:gd name="connsiteY26" fmla="*/ 3219675 h 3414000"/>
              <a:gd name="connsiteX27" fmla="*/ 909691 w 12192000"/>
              <a:gd name="connsiteY27" fmla="*/ 3216917 h 3414000"/>
              <a:gd name="connsiteX28" fmla="*/ 764022 w 12192000"/>
              <a:gd name="connsiteY28" fmla="*/ 3235844 h 3414000"/>
              <a:gd name="connsiteX29" fmla="*/ 701916 w 12192000"/>
              <a:gd name="connsiteY29" fmla="*/ 3250221 h 3414000"/>
              <a:gd name="connsiteX30" fmla="*/ 408703 w 12192000"/>
              <a:gd name="connsiteY30" fmla="*/ 3323459 h 3414000"/>
              <a:gd name="connsiteX31" fmla="*/ 369867 w 12192000"/>
              <a:gd name="connsiteY31" fmla="*/ 3339093 h 3414000"/>
              <a:gd name="connsiteX32" fmla="*/ 318912 w 12192000"/>
              <a:gd name="connsiteY32" fmla="*/ 3367911 h 3414000"/>
              <a:gd name="connsiteX33" fmla="*/ 119549 w 12192000"/>
              <a:gd name="connsiteY33" fmla="*/ 3404650 h 3414000"/>
              <a:gd name="connsiteX34" fmla="*/ 0 w 12192000"/>
              <a:gd name="connsiteY34" fmla="*/ 3414000 h 3414000"/>
              <a:gd name="connsiteX35" fmla="*/ 0 w 12192000"/>
              <a:gd name="connsiteY35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1059177 w 12192000"/>
              <a:gd name="connsiteY14" fmla="*/ 2907018 h 3414000"/>
              <a:gd name="connsiteX15" fmla="*/ 10939288 w 12192000"/>
              <a:gd name="connsiteY15" fmla="*/ 2855023 h 3414000"/>
              <a:gd name="connsiteX16" fmla="*/ 10744450 w 12192000"/>
              <a:gd name="connsiteY16" fmla="*/ 2833410 h 3414000"/>
              <a:gd name="connsiteX17" fmla="*/ 10343114 w 12192000"/>
              <a:gd name="connsiteY17" fmla="*/ 2798726 h 3414000"/>
              <a:gd name="connsiteX18" fmla="*/ 9724642 w 12192000"/>
              <a:gd name="connsiteY18" fmla="*/ 2837965 h 3414000"/>
              <a:gd name="connsiteX19" fmla="*/ 8039917 w 12192000"/>
              <a:gd name="connsiteY19" fmla="*/ 2834055 h 3414000"/>
              <a:gd name="connsiteX20" fmla="*/ 6923165 w 12192000"/>
              <a:gd name="connsiteY20" fmla="*/ 2920979 h 3414000"/>
              <a:gd name="connsiteX21" fmla="*/ 3308916 w 12192000"/>
              <a:gd name="connsiteY21" fmla="*/ 3049911 h 3414000"/>
              <a:gd name="connsiteX22" fmla="*/ 2279650 w 12192000"/>
              <a:gd name="connsiteY22" fmla="*/ 3187700 h 3414000"/>
              <a:gd name="connsiteX23" fmla="*/ 2046142 w 12192000"/>
              <a:gd name="connsiteY23" fmla="*/ 3203263 h 3414000"/>
              <a:gd name="connsiteX24" fmla="*/ 1835150 w 12192000"/>
              <a:gd name="connsiteY24" fmla="*/ 3200400 h 3414000"/>
              <a:gd name="connsiteX25" fmla="*/ 1560312 w 12192000"/>
              <a:gd name="connsiteY25" fmla="*/ 3212173 h 3414000"/>
              <a:gd name="connsiteX26" fmla="*/ 1304604 w 12192000"/>
              <a:gd name="connsiteY26" fmla="*/ 3185587 h 3414000"/>
              <a:gd name="connsiteX27" fmla="*/ 1160924 w 12192000"/>
              <a:gd name="connsiteY27" fmla="*/ 3219675 h 3414000"/>
              <a:gd name="connsiteX28" fmla="*/ 909691 w 12192000"/>
              <a:gd name="connsiteY28" fmla="*/ 3216917 h 3414000"/>
              <a:gd name="connsiteX29" fmla="*/ 764022 w 12192000"/>
              <a:gd name="connsiteY29" fmla="*/ 3235844 h 3414000"/>
              <a:gd name="connsiteX30" fmla="*/ 701916 w 12192000"/>
              <a:gd name="connsiteY30" fmla="*/ 3250221 h 3414000"/>
              <a:gd name="connsiteX31" fmla="*/ 408703 w 12192000"/>
              <a:gd name="connsiteY31" fmla="*/ 3323459 h 3414000"/>
              <a:gd name="connsiteX32" fmla="*/ 369867 w 12192000"/>
              <a:gd name="connsiteY32" fmla="*/ 3339093 h 3414000"/>
              <a:gd name="connsiteX33" fmla="*/ 318912 w 12192000"/>
              <a:gd name="connsiteY33" fmla="*/ 3367911 h 3414000"/>
              <a:gd name="connsiteX34" fmla="*/ 119549 w 12192000"/>
              <a:gd name="connsiteY34" fmla="*/ 3404650 h 3414000"/>
              <a:gd name="connsiteX35" fmla="*/ 0 w 12192000"/>
              <a:gd name="connsiteY35" fmla="*/ 3414000 h 3414000"/>
              <a:gd name="connsiteX36" fmla="*/ 0 w 12192000"/>
              <a:gd name="connsiteY36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1053220 w 12192000"/>
              <a:gd name="connsiteY14" fmla="*/ 2918932 h 3414000"/>
              <a:gd name="connsiteX15" fmla="*/ 10939288 w 12192000"/>
              <a:gd name="connsiteY15" fmla="*/ 2855023 h 3414000"/>
              <a:gd name="connsiteX16" fmla="*/ 10744450 w 12192000"/>
              <a:gd name="connsiteY16" fmla="*/ 2833410 h 3414000"/>
              <a:gd name="connsiteX17" fmla="*/ 10343114 w 12192000"/>
              <a:gd name="connsiteY17" fmla="*/ 2798726 h 3414000"/>
              <a:gd name="connsiteX18" fmla="*/ 9724642 w 12192000"/>
              <a:gd name="connsiteY18" fmla="*/ 2837965 h 3414000"/>
              <a:gd name="connsiteX19" fmla="*/ 8039917 w 12192000"/>
              <a:gd name="connsiteY19" fmla="*/ 2834055 h 3414000"/>
              <a:gd name="connsiteX20" fmla="*/ 6923165 w 12192000"/>
              <a:gd name="connsiteY20" fmla="*/ 2920979 h 3414000"/>
              <a:gd name="connsiteX21" fmla="*/ 3308916 w 12192000"/>
              <a:gd name="connsiteY21" fmla="*/ 3049911 h 3414000"/>
              <a:gd name="connsiteX22" fmla="*/ 2279650 w 12192000"/>
              <a:gd name="connsiteY22" fmla="*/ 3187700 h 3414000"/>
              <a:gd name="connsiteX23" fmla="*/ 2046142 w 12192000"/>
              <a:gd name="connsiteY23" fmla="*/ 3203263 h 3414000"/>
              <a:gd name="connsiteX24" fmla="*/ 1835150 w 12192000"/>
              <a:gd name="connsiteY24" fmla="*/ 3200400 h 3414000"/>
              <a:gd name="connsiteX25" fmla="*/ 1560312 w 12192000"/>
              <a:gd name="connsiteY25" fmla="*/ 3212173 h 3414000"/>
              <a:gd name="connsiteX26" fmla="*/ 1304604 w 12192000"/>
              <a:gd name="connsiteY26" fmla="*/ 3185587 h 3414000"/>
              <a:gd name="connsiteX27" fmla="*/ 1160924 w 12192000"/>
              <a:gd name="connsiteY27" fmla="*/ 3219675 h 3414000"/>
              <a:gd name="connsiteX28" fmla="*/ 909691 w 12192000"/>
              <a:gd name="connsiteY28" fmla="*/ 3216917 h 3414000"/>
              <a:gd name="connsiteX29" fmla="*/ 764022 w 12192000"/>
              <a:gd name="connsiteY29" fmla="*/ 3235844 h 3414000"/>
              <a:gd name="connsiteX30" fmla="*/ 701916 w 12192000"/>
              <a:gd name="connsiteY30" fmla="*/ 3250221 h 3414000"/>
              <a:gd name="connsiteX31" fmla="*/ 408703 w 12192000"/>
              <a:gd name="connsiteY31" fmla="*/ 3323459 h 3414000"/>
              <a:gd name="connsiteX32" fmla="*/ 369867 w 12192000"/>
              <a:gd name="connsiteY32" fmla="*/ 3339093 h 3414000"/>
              <a:gd name="connsiteX33" fmla="*/ 318912 w 12192000"/>
              <a:gd name="connsiteY33" fmla="*/ 3367911 h 3414000"/>
              <a:gd name="connsiteX34" fmla="*/ 119549 w 12192000"/>
              <a:gd name="connsiteY34" fmla="*/ 3404650 h 3414000"/>
              <a:gd name="connsiteX35" fmla="*/ 0 w 12192000"/>
              <a:gd name="connsiteY35" fmla="*/ 3414000 h 3414000"/>
              <a:gd name="connsiteX36" fmla="*/ 0 w 12192000"/>
              <a:gd name="connsiteY36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1053220 w 12192000"/>
              <a:gd name="connsiteY14" fmla="*/ 2918932 h 3414000"/>
              <a:gd name="connsiteX15" fmla="*/ 10939288 w 12192000"/>
              <a:gd name="connsiteY15" fmla="*/ 2855023 h 3414000"/>
              <a:gd name="connsiteX16" fmla="*/ 10744450 w 12192000"/>
              <a:gd name="connsiteY16" fmla="*/ 2833410 h 3414000"/>
              <a:gd name="connsiteX17" fmla="*/ 10343114 w 12192000"/>
              <a:gd name="connsiteY17" fmla="*/ 2798726 h 3414000"/>
              <a:gd name="connsiteX18" fmla="*/ 9724642 w 12192000"/>
              <a:gd name="connsiteY18" fmla="*/ 2837965 h 3414000"/>
              <a:gd name="connsiteX19" fmla="*/ 8039917 w 12192000"/>
              <a:gd name="connsiteY19" fmla="*/ 2834055 h 3414000"/>
              <a:gd name="connsiteX20" fmla="*/ 6923165 w 12192000"/>
              <a:gd name="connsiteY20" fmla="*/ 2920979 h 3414000"/>
              <a:gd name="connsiteX21" fmla="*/ 3308916 w 12192000"/>
              <a:gd name="connsiteY21" fmla="*/ 3049911 h 3414000"/>
              <a:gd name="connsiteX22" fmla="*/ 2279650 w 12192000"/>
              <a:gd name="connsiteY22" fmla="*/ 3187700 h 3414000"/>
              <a:gd name="connsiteX23" fmla="*/ 2046142 w 12192000"/>
              <a:gd name="connsiteY23" fmla="*/ 3203263 h 3414000"/>
              <a:gd name="connsiteX24" fmla="*/ 1835150 w 12192000"/>
              <a:gd name="connsiteY24" fmla="*/ 3200400 h 3414000"/>
              <a:gd name="connsiteX25" fmla="*/ 1560312 w 12192000"/>
              <a:gd name="connsiteY25" fmla="*/ 3212173 h 3414000"/>
              <a:gd name="connsiteX26" fmla="*/ 1304604 w 12192000"/>
              <a:gd name="connsiteY26" fmla="*/ 3185587 h 3414000"/>
              <a:gd name="connsiteX27" fmla="*/ 1160924 w 12192000"/>
              <a:gd name="connsiteY27" fmla="*/ 3219675 h 3414000"/>
              <a:gd name="connsiteX28" fmla="*/ 909691 w 12192000"/>
              <a:gd name="connsiteY28" fmla="*/ 3216917 h 3414000"/>
              <a:gd name="connsiteX29" fmla="*/ 764022 w 12192000"/>
              <a:gd name="connsiteY29" fmla="*/ 3235844 h 3414000"/>
              <a:gd name="connsiteX30" fmla="*/ 701916 w 12192000"/>
              <a:gd name="connsiteY30" fmla="*/ 3250221 h 3414000"/>
              <a:gd name="connsiteX31" fmla="*/ 408703 w 12192000"/>
              <a:gd name="connsiteY31" fmla="*/ 3323459 h 3414000"/>
              <a:gd name="connsiteX32" fmla="*/ 369867 w 12192000"/>
              <a:gd name="connsiteY32" fmla="*/ 3339093 h 3414000"/>
              <a:gd name="connsiteX33" fmla="*/ 318912 w 12192000"/>
              <a:gd name="connsiteY33" fmla="*/ 3367911 h 3414000"/>
              <a:gd name="connsiteX34" fmla="*/ 119549 w 12192000"/>
              <a:gd name="connsiteY34" fmla="*/ 3404650 h 3414000"/>
              <a:gd name="connsiteX35" fmla="*/ 0 w 12192000"/>
              <a:gd name="connsiteY35" fmla="*/ 3414000 h 3414000"/>
              <a:gd name="connsiteX36" fmla="*/ 0 w 12192000"/>
              <a:gd name="connsiteY36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85543 w 12192000"/>
              <a:gd name="connsiteY13" fmla="*/ 3085728 h 3414000"/>
              <a:gd name="connsiteX14" fmla="*/ 11200090 w 12192000"/>
              <a:gd name="connsiteY14" fmla="*/ 3038291 h 3414000"/>
              <a:gd name="connsiteX15" fmla="*/ 11053220 w 12192000"/>
              <a:gd name="connsiteY15" fmla="*/ 2918932 h 3414000"/>
              <a:gd name="connsiteX16" fmla="*/ 10939288 w 12192000"/>
              <a:gd name="connsiteY16" fmla="*/ 2855023 h 3414000"/>
              <a:gd name="connsiteX17" fmla="*/ 10744450 w 12192000"/>
              <a:gd name="connsiteY17" fmla="*/ 2833410 h 3414000"/>
              <a:gd name="connsiteX18" fmla="*/ 10343114 w 12192000"/>
              <a:gd name="connsiteY18" fmla="*/ 2798726 h 3414000"/>
              <a:gd name="connsiteX19" fmla="*/ 9724642 w 12192000"/>
              <a:gd name="connsiteY19" fmla="*/ 2837965 h 3414000"/>
              <a:gd name="connsiteX20" fmla="*/ 8039917 w 12192000"/>
              <a:gd name="connsiteY20" fmla="*/ 2834055 h 3414000"/>
              <a:gd name="connsiteX21" fmla="*/ 6923165 w 12192000"/>
              <a:gd name="connsiteY21" fmla="*/ 2920979 h 3414000"/>
              <a:gd name="connsiteX22" fmla="*/ 3308916 w 12192000"/>
              <a:gd name="connsiteY22" fmla="*/ 3049911 h 3414000"/>
              <a:gd name="connsiteX23" fmla="*/ 2279650 w 12192000"/>
              <a:gd name="connsiteY23" fmla="*/ 3187700 h 3414000"/>
              <a:gd name="connsiteX24" fmla="*/ 2046142 w 12192000"/>
              <a:gd name="connsiteY24" fmla="*/ 3203263 h 3414000"/>
              <a:gd name="connsiteX25" fmla="*/ 1835150 w 12192000"/>
              <a:gd name="connsiteY25" fmla="*/ 3200400 h 3414000"/>
              <a:gd name="connsiteX26" fmla="*/ 1560312 w 12192000"/>
              <a:gd name="connsiteY26" fmla="*/ 3212173 h 3414000"/>
              <a:gd name="connsiteX27" fmla="*/ 1304604 w 12192000"/>
              <a:gd name="connsiteY27" fmla="*/ 3185587 h 3414000"/>
              <a:gd name="connsiteX28" fmla="*/ 1160924 w 12192000"/>
              <a:gd name="connsiteY28" fmla="*/ 3219675 h 3414000"/>
              <a:gd name="connsiteX29" fmla="*/ 909691 w 12192000"/>
              <a:gd name="connsiteY29" fmla="*/ 3216917 h 3414000"/>
              <a:gd name="connsiteX30" fmla="*/ 764022 w 12192000"/>
              <a:gd name="connsiteY30" fmla="*/ 3235844 h 3414000"/>
              <a:gd name="connsiteX31" fmla="*/ 701916 w 12192000"/>
              <a:gd name="connsiteY31" fmla="*/ 3250221 h 3414000"/>
              <a:gd name="connsiteX32" fmla="*/ 408703 w 12192000"/>
              <a:gd name="connsiteY32" fmla="*/ 3323459 h 3414000"/>
              <a:gd name="connsiteX33" fmla="*/ 369867 w 12192000"/>
              <a:gd name="connsiteY33" fmla="*/ 3339093 h 3414000"/>
              <a:gd name="connsiteX34" fmla="*/ 318912 w 12192000"/>
              <a:gd name="connsiteY34" fmla="*/ 3367911 h 3414000"/>
              <a:gd name="connsiteX35" fmla="*/ 119549 w 12192000"/>
              <a:gd name="connsiteY35" fmla="*/ 3404650 h 3414000"/>
              <a:gd name="connsiteX36" fmla="*/ 0 w 12192000"/>
              <a:gd name="connsiteY36" fmla="*/ 3414000 h 3414000"/>
              <a:gd name="connsiteX37" fmla="*/ 0 w 12192000"/>
              <a:gd name="connsiteY37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55758 w 12192000"/>
              <a:gd name="connsiteY13" fmla="*/ 3091685 h 3414000"/>
              <a:gd name="connsiteX14" fmla="*/ 11200090 w 12192000"/>
              <a:gd name="connsiteY14" fmla="*/ 3038291 h 3414000"/>
              <a:gd name="connsiteX15" fmla="*/ 11053220 w 12192000"/>
              <a:gd name="connsiteY15" fmla="*/ 2918932 h 3414000"/>
              <a:gd name="connsiteX16" fmla="*/ 10939288 w 12192000"/>
              <a:gd name="connsiteY16" fmla="*/ 2855023 h 3414000"/>
              <a:gd name="connsiteX17" fmla="*/ 10744450 w 12192000"/>
              <a:gd name="connsiteY17" fmla="*/ 2833410 h 3414000"/>
              <a:gd name="connsiteX18" fmla="*/ 10343114 w 12192000"/>
              <a:gd name="connsiteY18" fmla="*/ 2798726 h 3414000"/>
              <a:gd name="connsiteX19" fmla="*/ 9724642 w 12192000"/>
              <a:gd name="connsiteY19" fmla="*/ 2837965 h 3414000"/>
              <a:gd name="connsiteX20" fmla="*/ 8039917 w 12192000"/>
              <a:gd name="connsiteY20" fmla="*/ 2834055 h 3414000"/>
              <a:gd name="connsiteX21" fmla="*/ 6923165 w 12192000"/>
              <a:gd name="connsiteY21" fmla="*/ 2920979 h 3414000"/>
              <a:gd name="connsiteX22" fmla="*/ 3308916 w 12192000"/>
              <a:gd name="connsiteY22" fmla="*/ 3049911 h 3414000"/>
              <a:gd name="connsiteX23" fmla="*/ 2279650 w 12192000"/>
              <a:gd name="connsiteY23" fmla="*/ 3187700 h 3414000"/>
              <a:gd name="connsiteX24" fmla="*/ 2046142 w 12192000"/>
              <a:gd name="connsiteY24" fmla="*/ 3203263 h 3414000"/>
              <a:gd name="connsiteX25" fmla="*/ 1835150 w 12192000"/>
              <a:gd name="connsiteY25" fmla="*/ 3200400 h 3414000"/>
              <a:gd name="connsiteX26" fmla="*/ 1560312 w 12192000"/>
              <a:gd name="connsiteY26" fmla="*/ 3212173 h 3414000"/>
              <a:gd name="connsiteX27" fmla="*/ 1304604 w 12192000"/>
              <a:gd name="connsiteY27" fmla="*/ 3185587 h 3414000"/>
              <a:gd name="connsiteX28" fmla="*/ 1160924 w 12192000"/>
              <a:gd name="connsiteY28" fmla="*/ 3219675 h 3414000"/>
              <a:gd name="connsiteX29" fmla="*/ 909691 w 12192000"/>
              <a:gd name="connsiteY29" fmla="*/ 3216917 h 3414000"/>
              <a:gd name="connsiteX30" fmla="*/ 764022 w 12192000"/>
              <a:gd name="connsiteY30" fmla="*/ 3235844 h 3414000"/>
              <a:gd name="connsiteX31" fmla="*/ 701916 w 12192000"/>
              <a:gd name="connsiteY31" fmla="*/ 3250221 h 3414000"/>
              <a:gd name="connsiteX32" fmla="*/ 408703 w 12192000"/>
              <a:gd name="connsiteY32" fmla="*/ 3323459 h 3414000"/>
              <a:gd name="connsiteX33" fmla="*/ 369867 w 12192000"/>
              <a:gd name="connsiteY33" fmla="*/ 3339093 h 3414000"/>
              <a:gd name="connsiteX34" fmla="*/ 318912 w 12192000"/>
              <a:gd name="connsiteY34" fmla="*/ 3367911 h 3414000"/>
              <a:gd name="connsiteX35" fmla="*/ 119549 w 12192000"/>
              <a:gd name="connsiteY35" fmla="*/ 3404650 h 3414000"/>
              <a:gd name="connsiteX36" fmla="*/ 0 w 12192000"/>
              <a:gd name="connsiteY36" fmla="*/ 3414000 h 3414000"/>
              <a:gd name="connsiteX37" fmla="*/ 0 w 12192000"/>
              <a:gd name="connsiteY37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55758 w 12192000"/>
              <a:gd name="connsiteY13" fmla="*/ 3091685 h 3414000"/>
              <a:gd name="connsiteX14" fmla="*/ 11200090 w 12192000"/>
              <a:gd name="connsiteY14" fmla="*/ 3038291 h 3414000"/>
              <a:gd name="connsiteX15" fmla="*/ 11053220 w 12192000"/>
              <a:gd name="connsiteY15" fmla="*/ 2918932 h 3414000"/>
              <a:gd name="connsiteX16" fmla="*/ 10939288 w 12192000"/>
              <a:gd name="connsiteY16" fmla="*/ 2855023 h 3414000"/>
              <a:gd name="connsiteX17" fmla="*/ 10744450 w 12192000"/>
              <a:gd name="connsiteY17" fmla="*/ 2833410 h 3414000"/>
              <a:gd name="connsiteX18" fmla="*/ 10343114 w 12192000"/>
              <a:gd name="connsiteY18" fmla="*/ 2798726 h 3414000"/>
              <a:gd name="connsiteX19" fmla="*/ 10112013 w 12192000"/>
              <a:gd name="connsiteY19" fmla="*/ 2847448 h 3414000"/>
              <a:gd name="connsiteX20" fmla="*/ 9724642 w 12192000"/>
              <a:gd name="connsiteY20" fmla="*/ 2837965 h 3414000"/>
              <a:gd name="connsiteX21" fmla="*/ 8039917 w 12192000"/>
              <a:gd name="connsiteY21" fmla="*/ 2834055 h 3414000"/>
              <a:gd name="connsiteX22" fmla="*/ 6923165 w 12192000"/>
              <a:gd name="connsiteY22" fmla="*/ 2920979 h 3414000"/>
              <a:gd name="connsiteX23" fmla="*/ 3308916 w 12192000"/>
              <a:gd name="connsiteY23" fmla="*/ 3049911 h 3414000"/>
              <a:gd name="connsiteX24" fmla="*/ 2279650 w 12192000"/>
              <a:gd name="connsiteY24" fmla="*/ 3187700 h 3414000"/>
              <a:gd name="connsiteX25" fmla="*/ 2046142 w 12192000"/>
              <a:gd name="connsiteY25" fmla="*/ 3203263 h 3414000"/>
              <a:gd name="connsiteX26" fmla="*/ 1835150 w 12192000"/>
              <a:gd name="connsiteY26" fmla="*/ 3200400 h 3414000"/>
              <a:gd name="connsiteX27" fmla="*/ 1560312 w 12192000"/>
              <a:gd name="connsiteY27" fmla="*/ 3212173 h 3414000"/>
              <a:gd name="connsiteX28" fmla="*/ 1304604 w 12192000"/>
              <a:gd name="connsiteY28" fmla="*/ 3185587 h 3414000"/>
              <a:gd name="connsiteX29" fmla="*/ 1160924 w 12192000"/>
              <a:gd name="connsiteY29" fmla="*/ 3219675 h 3414000"/>
              <a:gd name="connsiteX30" fmla="*/ 909691 w 12192000"/>
              <a:gd name="connsiteY30" fmla="*/ 3216917 h 3414000"/>
              <a:gd name="connsiteX31" fmla="*/ 764022 w 12192000"/>
              <a:gd name="connsiteY31" fmla="*/ 3235844 h 3414000"/>
              <a:gd name="connsiteX32" fmla="*/ 701916 w 12192000"/>
              <a:gd name="connsiteY32" fmla="*/ 3250221 h 3414000"/>
              <a:gd name="connsiteX33" fmla="*/ 408703 w 12192000"/>
              <a:gd name="connsiteY33" fmla="*/ 3323459 h 3414000"/>
              <a:gd name="connsiteX34" fmla="*/ 369867 w 12192000"/>
              <a:gd name="connsiteY34" fmla="*/ 3339093 h 3414000"/>
              <a:gd name="connsiteX35" fmla="*/ 318912 w 12192000"/>
              <a:gd name="connsiteY35" fmla="*/ 3367911 h 3414000"/>
              <a:gd name="connsiteX36" fmla="*/ 119549 w 12192000"/>
              <a:gd name="connsiteY36" fmla="*/ 3404650 h 3414000"/>
              <a:gd name="connsiteX37" fmla="*/ 0 w 12192000"/>
              <a:gd name="connsiteY37" fmla="*/ 3414000 h 3414000"/>
              <a:gd name="connsiteX38" fmla="*/ 0 w 12192000"/>
              <a:gd name="connsiteY38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55758 w 12192000"/>
              <a:gd name="connsiteY13" fmla="*/ 3091685 h 3414000"/>
              <a:gd name="connsiteX14" fmla="*/ 11200090 w 12192000"/>
              <a:gd name="connsiteY14" fmla="*/ 3038291 h 3414000"/>
              <a:gd name="connsiteX15" fmla="*/ 11053220 w 12192000"/>
              <a:gd name="connsiteY15" fmla="*/ 2918932 h 3414000"/>
              <a:gd name="connsiteX16" fmla="*/ 10939288 w 12192000"/>
              <a:gd name="connsiteY16" fmla="*/ 2855023 h 3414000"/>
              <a:gd name="connsiteX17" fmla="*/ 10744450 w 12192000"/>
              <a:gd name="connsiteY17" fmla="*/ 2833410 h 3414000"/>
              <a:gd name="connsiteX18" fmla="*/ 10343114 w 12192000"/>
              <a:gd name="connsiteY18" fmla="*/ 2798726 h 3414000"/>
              <a:gd name="connsiteX19" fmla="*/ 10094142 w 12192000"/>
              <a:gd name="connsiteY19" fmla="*/ 2817663 h 3414000"/>
              <a:gd name="connsiteX20" fmla="*/ 9724642 w 12192000"/>
              <a:gd name="connsiteY20" fmla="*/ 2837965 h 3414000"/>
              <a:gd name="connsiteX21" fmla="*/ 8039917 w 12192000"/>
              <a:gd name="connsiteY21" fmla="*/ 2834055 h 3414000"/>
              <a:gd name="connsiteX22" fmla="*/ 6923165 w 12192000"/>
              <a:gd name="connsiteY22" fmla="*/ 2920979 h 3414000"/>
              <a:gd name="connsiteX23" fmla="*/ 3308916 w 12192000"/>
              <a:gd name="connsiteY23" fmla="*/ 3049911 h 3414000"/>
              <a:gd name="connsiteX24" fmla="*/ 2279650 w 12192000"/>
              <a:gd name="connsiteY24" fmla="*/ 3187700 h 3414000"/>
              <a:gd name="connsiteX25" fmla="*/ 2046142 w 12192000"/>
              <a:gd name="connsiteY25" fmla="*/ 3203263 h 3414000"/>
              <a:gd name="connsiteX26" fmla="*/ 1835150 w 12192000"/>
              <a:gd name="connsiteY26" fmla="*/ 3200400 h 3414000"/>
              <a:gd name="connsiteX27" fmla="*/ 1560312 w 12192000"/>
              <a:gd name="connsiteY27" fmla="*/ 3212173 h 3414000"/>
              <a:gd name="connsiteX28" fmla="*/ 1304604 w 12192000"/>
              <a:gd name="connsiteY28" fmla="*/ 3185587 h 3414000"/>
              <a:gd name="connsiteX29" fmla="*/ 1160924 w 12192000"/>
              <a:gd name="connsiteY29" fmla="*/ 3219675 h 3414000"/>
              <a:gd name="connsiteX30" fmla="*/ 909691 w 12192000"/>
              <a:gd name="connsiteY30" fmla="*/ 3216917 h 3414000"/>
              <a:gd name="connsiteX31" fmla="*/ 764022 w 12192000"/>
              <a:gd name="connsiteY31" fmla="*/ 3235844 h 3414000"/>
              <a:gd name="connsiteX32" fmla="*/ 701916 w 12192000"/>
              <a:gd name="connsiteY32" fmla="*/ 3250221 h 3414000"/>
              <a:gd name="connsiteX33" fmla="*/ 408703 w 12192000"/>
              <a:gd name="connsiteY33" fmla="*/ 3323459 h 3414000"/>
              <a:gd name="connsiteX34" fmla="*/ 369867 w 12192000"/>
              <a:gd name="connsiteY34" fmla="*/ 3339093 h 3414000"/>
              <a:gd name="connsiteX35" fmla="*/ 318912 w 12192000"/>
              <a:gd name="connsiteY35" fmla="*/ 3367911 h 3414000"/>
              <a:gd name="connsiteX36" fmla="*/ 119549 w 12192000"/>
              <a:gd name="connsiteY36" fmla="*/ 3404650 h 3414000"/>
              <a:gd name="connsiteX37" fmla="*/ 0 w 12192000"/>
              <a:gd name="connsiteY37" fmla="*/ 3414000 h 3414000"/>
              <a:gd name="connsiteX38" fmla="*/ 0 w 12192000"/>
              <a:gd name="connsiteY38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55758 w 12192000"/>
              <a:gd name="connsiteY13" fmla="*/ 3091685 h 3414000"/>
              <a:gd name="connsiteX14" fmla="*/ 11200090 w 12192000"/>
              <a:gd name="connsiteY14" fmla="*/ 3038291 h 3414000"/>
              <a:gd name="connsiteX15" fmla="*/ 11053220 w 12192000"/>
              <a:gd name="connsiteY15" fmla="*/ 2918932 h 3414000"/>
              <a:gd name="connsiteX16" fmla="*/ 10939288 w 12192000"/>
              <a:gd name="connsiteY16" fmla="*/ 2855023 h 3414000"/>
              <a:gd name="connsiteX17" fmla="*/ 10744450 w 12192000"/>
              <a:gd name="connsiteY17" fmla="*/ 2833410 h 3414000"/>
              <a:gd name="connsiteX18" fmla="*/ 10343114 w 12192000"/>
              <a:gd name="connsiteY18" fmla="*/ 2798726 h 3414000"/>
              <a:gd name="connsiteX19" fmla="*/ 10094142 w 12192000"/>
              <a:gd name="connsiteY19" fmla="*/ 2817663 h 3414000"/>
              <a:gd name="connsiteX20" fmla="*/ 9724642 w 12192000"/>
              <a:gd name="connsiteY20" fmla="*/ 2837965 h 3414000"/>
              <a:gd name="connsiteX21" fmla="*/ 8039917 w 12192000"/>
              <a:gd name="connsiteY21" fmla="*/ 2834055 h 3414000"/>
              <a:gd name="connsiteX22" fmla="*/ 6923165 w 12192000"/>
              <a:gd name="connsiteY22" fmla="*/ 2920979 h 3414000"/>
              <a:gd name="connsiteX23" fmla="*/ 3308916 w 12192000"/>
              <a:gd name="connsiteY23" fmla="*/ 3049911 h 3414000"/>
              <a:gd name="connsiteX24" fmla="*/ 2279650 w 12192000"/>
              <a:gd name="connsiteY24" fmla="*/ 3187700 h 3414000"/>
              <a:gd name="connsiteX25" fmla="*/ 2046142 w 12192000"/>
              <a:gd name="connsiteY25" fmla="*/ 3203263 h 3414000"/>
              <a:gd name="connsiteX26" fmla="*/ 1835150 w 12192000"/>
              <a:gd name="connsiteY26" fmla="*/ 3200400 h 3414000"/>
              <a:gd name="connsiteX27" fmla="*/ 1560312 w 12192000"/>
              <a:gd name="connsiteY27" fmla="*/ 3212173 h 3414000"/>
              <a:gd name="connsiteX28" fmla="*/ 1304604 w 12192000"/>
              <a:gd name="connsiteY28" fmla="*/ 3185587 h 3414000"/>
              <a:gd name="connsiteX29" fmla="*/ 1160924 w 12192000"/>
              <a:gd name="connsiteY29" fmla="*/ 3219675 h 3414000"/>
              <a:gd name="connsiteX30" fmla="*/ 909691 w 12192000"/>
              <a:gd name="connsiteY30" fmla="*/ 3216917 h 3414000"/>
              <a:gd name="connsiteX31" fmla="*/ 764022 w 12192000"/>
              <a:gd name="connsiteY31" fmla="*/ 3235844 h 3414000"/>
              <a:gd name="connsiteX32" fmla="*/ 701916 w 12192000"/>
              <a:gd name="connsiteY32" fmla="*/ 3250221 h 3414000"/>
              <a:gd name="connsiteX33" fmla="*/ 408703 w 12192000"/>
              <a:gd name="connsiteY33" fmla="*/ 3323459 h 3414000"/>
              <a:gd name="connsiteX34" fmla="*/ 369867 w 12192000"/>
              <a:gd name="connsiteY34" fmla="*/ 3339093 h 3414000"/>
              <a:gd name="connsiteX35" fmla="*/ 318912 w 12192000"/>
              <a:gd name="connsiteY35" fmla="*/ 3367911 h 3414000"/>
              <a:gd name="connsiteX36" fmla="*/ 119549 w 12192000"/>
              <a:gd name="connsiteY36" fmla="*/ 3404650 h 3414000"/>
              <a:gd name="connsiteX37" fmla="*/ 0 w 12192000"/>
              <a:gd name="connsiteY37" fmla="*/ 3414000 h 3414000"/>
              <a:gd name="connsiteX38" fmla="*/ 0 w 12192000"/>
              <a:gd name="connsiteY38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55758 w 12192000"/>
              <a:gd name="connsiteY13" fmla="*/ 3091685 h 3414000"/>
              <a:gd name="connsiteX14" fmla="*/ 11200090 w 12192000"/>
              <a:gd name="connsiteY14" fmla="*/ 3038291 h 3414000"/>
              <a:gd name="connsiteX15" fmla="*/ 11053220 w 12192000"/>
              <a:gd name="connsiteY15" fmla="*/ 2918932 h 3414000"/>
              <a:gd name="connsiteX16" fmla="*/ 10939288 w 12192000"/>
              <a:gd name="connsiteY16" fmla="*/ 2855023 h 3414000"/>
              <a:gd name="connsiteX17" fmla="*/ 10744450 w 12192000"/>
              <a:gd name="connsiteY17" fmla="*/ 2833410 h 3414000"/>
              <a:gd name="connsiteX18" fmla="*/ 10343114 w 12192000"/>
              <a:gd name="connsiteY18" fmla="*/ 2798726 h 3414000"/>
              <a:gd name="connsiteX19" fmla="*/ 10082228 w 12192000"/>
              <a:gd name="connsiteY19" fmla="*/ 2811706 h 3414000"/>
              <a:gd name="connsiteX20" fmla="*/ 9724642 w 12192000"/>
              <a:gd name="connsiteY20" fmla="*/ 2837965 h 3414000"/>
              <a:gd name="connsiteX21" fmla="*/ 8039917 w 12192000"/>
              <a:gd name="connsiteY21" fmla="*/ 2834055 h 3414000"/>
              <a:gd name="connsiteX22" fmla="*/ 6923165 w 12192000"/>
              <a:gd name="connsiteY22" fmla="*/ 2920979 h 3414000"/>
              <a:gd name="connsiteX23" fmla="*/ 3308916 w 12192000"/>
              <a:gd name="connsiteY23" fmla="*/ 3049911 h 3414000"/>
              <a:gd name="connsiteX24" fmla="*/ 2279650 w 12192000"/>
              <a:gd name="connsiteY24" fmla="*/ 3187700 h 3414000"/>
              <a:gd name="connsiteX25" fmla="*/ 2046142 w 12192000"/>
              <a:gd name="connsiteY25" fmla="*/ 3203263 h 3414000"/>
              <a:gd name="connsiteX26" fmla="*/ 1835150 w 12192000"/>
              <a:gd name="connsiteY26" fmla="*/ 3200400 h 3414000"/>
              <a:gd name="connsiteX27" fmla="*/ 1560312 w 12192000"/>
              <a:gd name="connsiteY27" fmla="*/ 3212173 h 3414000"/>
              <a:gd name="connsiteX28" fmla="*/ 1304604 w 12192000"/>
              <a:gd name="connsiteY28" fmla="*/ 3185587 h 3414000"/>
              <a:gd name="connsiteX29" fmla="*/ 1160924 w 12192000"/>
              <a:gd name="connsiteY29" fmla="*/ 3219675 h 3414000"/>
              <a:gd name="connsiteX30" fmla="*/ 909691 w 12192000"/>
              <a:gd name="connsiteY30" fmla="*/ 3216917 h 3414000"/>
              <a:gd name="connsiteX31" fmla="*/ 764022 w 12192000"/>
              <a:gd name="connsiteY31" fmla="*/ 3235844 h 3414000"/>
              <a:gd name="connsiteX32" fmla="*/ 701916 w 12192000"/>
              <a:gd name="connsiteY32" fmla="*/ 3250221 h 3414000"/>
              <a:gd name="connsiteX33" fmla="*/ 408703 w 12192000"/>
              <a:gd name="connsiteY33" fmla="*/ 3323459 h 3414000"/>
              <a:gd name="connsiteX34" fmla="*/ 369867 w 12192000"/>
              <a:gd name="connsiteY34" fmla="*/ 3339093 h 3414000"/>
              <a:gd name="connsiteX35" fmla="*/ 318912 w 12192000"/>
              <a:gd name="connsiteY35" fmla="*/ 3367911 h 3414000"/>
              <a:gd name="connsiteX36" fmla="*/ 119549 w 12192000"/>
              <a:gd name="connsiteY36" fmla="*/ 3404650 h 3414000"/>
              <a:gd name="connsiteX37" fmla="*/ 0 w 12192000"/>
              <a:gd name="connsiteY37" fmla="*/ 3414000 h 3414000"/>
              <a:gd name="connsiteX38" fmla="*/ 0 w 12192000"/>
              <a:gd name="connsiteY38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55758 w 12192000"/>
              <a:gd name="connsiteY13" fmla="*/ 3091685 h 3414000"/>
              <a:gd name="connsiteX14" fmla="*/ 11200090 w 12192000"/>
              <a:gd name="connsiteY14" fmla="*/ 3038291 h 3414000"/>
              <a:gd name="connsiteX15" fmla="*/ 11053220 w 12192000"/>
              <a:gd name="connsiteY15" fmla="*/ 2918932 h 3414000"/>
              <a:gd name="connsiteX16" fmla="*/ 10939288 w 12192000"/>
              <a:gd name="connsiteY16" fmla="*/ 2855023 h 3414000"/>
              <a:gd name="connsiteX17" fmla="*/ 10744450 w 12192000"/>
              <a:gd name="connsiteY17" fmla="*/ 2833410 h 3414000"/>
              <a:gd name="connsiteX18" fmla="*/ 10343114 w 12192000"/>
              <a:gd name="connsiteY18" fmla="*/ 2798726 h 3414000"/>
              <a:gd name="connsiteX19" fmla="*/ 10082228 w 12192000"/>
              <a:gd name="connsiteY19" fmla="*/ 2811706 h 3414000"/>
              <a:gd name="connsiteX20" fmla="*/ 9724642 w 12192000"/>
              <a:gd name="connsiteY20" fmla="*/ 2837965 h 3414000"/>
              <a:gd name="connsiteX21" fmla="*/ 8039917 w 12192000"/>
              <a:gd name="connsiteY21" fmla="*/ 2834055 h 3414000"/>
              <a:gd name="connsiteX22" fmla="*/ 6923165 w 12192000"/>
              <a:gd name="connsiteY22" fmla="*/ 2920979 h 3414000"/>
              <a:gd name="connsiteX23" fmla="*/ 3308916 w 12192000"/>
              <a:gd name="connsiteY23" fmla="*/ 3049911 h 3414000"/>
              <a:gd name="connsiteX24" fmla="*/ 2279650 w 12192000"/>
              <a:gd name="connsiteY24" fmla="*/ 3187700 h 3414000"/>
              <a:gd name="connsiteX25" fmla="*/ 2046142 w 12192000"/>
              <a:gd name="connsiteY25" fmla="*/ 3203263 h 3414000"/>
              <a:gd name="connsiteX26" fmla="*/ 1835150 w 12192000"/>
              <a:gd name="connsiteY26" fmla="*/ 3200400 h 3414000"/>
              <a:gd name="connsiteX27" fmla="*/ 1560312 w 12192000"/>
              <a:gd name="connsiteY27" fmla="*/ 3212173 h 3414000"/>
              <a:gd name="connsiteX28" fmla="*/ 1304604 w 12192000"/>
              <a:gd name="connsiteY28" fmla="*/ 3185587 h 3414000"/>
              <a:gd name="connsiteX29" fmla="*/ 1160924 w 12192000"/>
              <a:gd name="connsiteY29" fmla="*/ 3219675 h 3414000"/>
              <a:gd name="connsiteX30" fmla="*/ 909691 w 12192000"/>
              <a:gd name="connsiteY30" fmla="*/ 3216917 h 3414000"/>
              <a:gd name="connsiteX31" fmla="*/ 764022 w 12192000"/>
              <a:gd name="connsiteY31" fmla="*/ 3235844 h 3414000"/>
              <a:gd name="connsiteX32" fmla="*/ 701916 w 12192000"/>
              <a:gd name="connsiteY32" fmla="*/ 3250221 h 3414000"/>
              <a:gd name="connsiteX33" fmla="*/ 408703 w 12192000"/>
              <a:gd name="connsiteY33" fmla="*/ 3323459 h 3414000"/>
              <a:gd name="connsiteX34" fmla="*/ 369867 w 12192000"/>
              <a:gd name="connsiteY34" fmla="*/ 3339093 h 3414000"/>
              <a:gd name="connsiteX35" fmla="*/ 318912 w 12192000"/>
              <a:gd name="connsiteY35" fmla="*/ 3367911 h 3414000"/>
              <a:gd name="connsiteX36" fmla="*/ 119549 w 12192000"/>
              <a:gd name="connsiteY36" fmla="*/ 3404650 h 3414000"/>
              <a:gd name="connsiteX37" fmla="*/ 0 w 12192000"/>
              <a:gd name="connsiteY37" fmla="*/ 3414000 h 3414000"/>
              <a:gd name="connsiteX38" fmla="*/ 0 w 12192000"/>
              <a:gd name="connsiteY38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55758 w 12192000"/>
              <a:gd name="connsiteY13" fmla="*/ 3091685 h 3414000"/>
              <a:gd name="connsiteX14" fmla="*/ 11200090 w 12192000"/>
              <a:gd name="connsiteY14" fmla="*/ 3038291 h 3414000"/>
              <a:gd name="connsiteX15" fmla="*/ 11053220 w 12192000"/>
              <a:gd name="connsiteY15" fmla="*/ 2918932 h 3414000"/>
              <a:gd name="connsiteX16" fmla="*/ 10939288 w 12192000"/>
              <a:gd name="connsiteY16" fmla="*/ 2855023 h 3414000"/>
              <a:gd name="connsiteX17" fmla="*/ 10744450 w 12192000"/>
              <a:gd name="connsiteY17" fmla="*/ 2833410 h 3414000"/>
              <a:gd name="connsiteX18" fmla="*/ 10343114 w 12192000"/>
              <a:gd name="connsiteY18" fmla="*/ 2798726 h 3414000"/>
              <a:gd name="connsiteX19" fmla="*/ 10082228 w 12192000"/>
              <a:gd name="connsiteY19" fmla="*/ 2811706 h 3414000"/>
              <a:gd name="connsiteX20" fmla="*/ 9724642 w 12192000"/>
              <a:gd name="connsiteY20" fmla="*/ 2837965 h 3414000"/>
              <a:gd name="connsiteX21" fmla="*/ 8039917 w 12192000"/>
              <a:gd name="connsiteY21" fmla="*/ 2834055 h 3414000"/>
              <a:gd name="connsiteX22" fmla="*/ 6923165 w 12192000"/>
              <a:gd name="connsiteY22" fmla="*/ 2920979 h 3414000"/>
              <a:gd name="connsiteX23" fmla="*/ 3308916 w 12192000"/>
              <a:gd name="connsiteY23" fmla="*/ 3049911 h 3414000"/>
              <a:gd name="connsiteX24" fmla="*/ 2279650 w 12192000"/>
              <a:gd name="connsiteY24" fmla="*/ 3187700 h 3414000"/>
              <a:gd name="connsiteX25" fmla="*/ 2046142 w 12192000"/>
              <a:gd name="connsiteY25" fmla="*/ 3203263 h 3414000"/>
              <a:gd name="connsiteX26" fmla="*/ 1835150 w 12192000"/>
              <a:gd name="connsiteY26" fmla="*/ 3200400 h 3414000"/>
              <a:gd name="connsiteX27" fmla="*/ 1560312 w 12192000"/>
              <a:gd name="connsiteY27" fmla="*/ 3212173 h 3414000"/>
              <a:gd name="connsiteX28" fmla="*/ 1304604 w 12192000"/>
              <a:gd name="connsiteY28" fmla="*/ 3185587 h 3414000"/>
              <a:gd name="connsiteX29" fmla="*/ 1160924 w 12192000"/>
              <a:gd name="connsiteY29" fmla="*/ 3219675 h 3414000"/>
              <a:gd name="connsiteX30" fmla="*/ 909691 w 12192000"/>
              <a:gd name="connsiteY30" fmla="*/ 3216917 h 3414000"/>
              <a:gd name="connsiteX31" fmla="*/ 764022 w 12192000"/>
              <a:gd name="connsiteY31" fmla="*/ 3235844 h 3414000"/>
              <a:gd name="connsiteX32" fmla="*/ 701916 w 12192000"/>
              <a:gd name="connsiteY32" fmla="*/ 3250221 h 3414000"/>
              <a:gd name="connsiteX33" fmla="*/ 408703 w 12192000"/>
              <a:gd name="connsiteY33" fmla="*/ 3323459 h 3414000"/>
              <a:gd name="connsiteX34" fmla="*/ 369867 w 12192000"/>
              <a:gd name="connsiteY34" fmla="*/ 3339093 h 3414000"/>
              <a:gd name="connsiteX35" fmla="*/ 318912 w 12192000"/>
              <a:gd name="connsiteY35" fmla="*/ 3367911 h 3414000"/>
              <a:gd name="connsiteX36" fmla="*/ 119549 w 12192000"/>
              <a:gd name="connsiteY36" fmla="*/ 3404650 h 3414000"/>
              <a:gd name="connsiteX37" fmla="*/ 0 w 12192000"/>
              <a:gd name="connsiteY37" fmla="*/ 3414000 h 3414000"/>
              <a:gd name="connsiteX38" fmla="*/ 0 w 12192000"/>
              <a:gd name="connsiteY38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55758 w 12192000"/>
              <a:gd name="connsiteY13" fmla="*/ 3091685 h 3414000"/>
              <a:gd name="connsiteX14" fmla="*/ 11200090 w 12192000"/>
              <a:gd name="connsiteY14" fmla="*/ 3038291 h 3414000"/>
              <a:gd name="connsiteX15" fmla="*/ 11053220 w 12192000"/>
              <a:gd name="connsiteY15" fmla="*/ 2918932 h 3414000"/>
              <a:gd name="connsiteX16" fmla="*/ 10939288 w 12192000"/>
              <a:gd name="connsiteY16" fmla="*/ 2855023 h 3414000"/>
              <a:gd name="connsiteX17" fmla="*/ 10744450 w 12192000"/>
              <a:gd name="connsiteY17" fmla="*/ 2833410 h 3414000"/>
              <a:gd name="connsiteX18" fmla="*/ 10343114 w 12192000"/>
              <a:gd name="connsiteY18" fmla="*/ 2798726 h 3414000"/>
              <a:gd name="connsiteX19" fmla="*/ 10082228 w 12192000"/>
              <a:gd name="connsiteY19" fmla="*/ 2811706 h 3414000"/>
              <a:gd name="connsiteX20" fmla="*/ 9724642 w 12192000"/>
              <a:gd name="connsiteY20" fmla="*/ 2837965 h 3414000"/>
              <a:gd name="connsiteX21" fmla="*/ 8039917 w 12192000"/>
              <a:gd name="connsiteY21" fmla="*/ 2834055 h 3414000"/>
              <a:gd name="connsiteX22" fmla="*/ 6923165 w 12192000"/>
              <a:gd name="connsiteY22" fmla="*/ 2920979 h 3414000"/>
              <a:gd name="connsiteX23" fmla="*/ 3308916 w 12192000"/>
              <a:gd name="connsiteY23" fmla="*/ 3049911 h 3414000"/>
              <a:gd name="connsiteX24" fmla="*/ 2279650 w 12192000"/>
              <a:gd name="connsiteY24" fmla="*/ 3187700 h 3414000"/>
              <a:gd name="connsiteX25" fmla="*/ 2046142 w 12192000"/>
              <a:gd name="connsiteY25" fmla="*/ 3203263 h 3414000"/>
              <a:gd name="connsiteX26" fmla="*/ 1835150 w 12192000"/>
              <a:gd name="connsiteY26" fmla="*/ 3200400 h 3414000"/>
              <a:gd name="connsiteX27" fmla="*/ 1560312 w 12192000"/>
              <a:gd name="connsiteY27" fmla="*/ 3212173 h 3414000"/>
              <a:gd name="connsiteX28" fmla="*/ 1304604 w 12192000"/>
              <a:gd name="connsiteY28" fmla="*/ 3185587 h 3414000"/>
              <a:gd name="connsiteX29" fmla="*/ 1160924 w 12192000"/>
              <a:gd name="connsiteY29" fmla="*/ 3219675 h 3414000"/>
              <a:gd name="connsiteX30" fmla="*/ 909691 w 12192000"/>
              <a:gd name="connsiteY30" fmla="*/ 3216917 h 3414000"/>
              <a:gd name="connsiteX31" fmla="*/ 764022 w 12192000"/>
              <a:gd name="connsiteY31" fmla="*/ 3235844 h 3414000"/>
              <a:gd name="connsiteX32" fmla="*/ 701916 w 12192000"/>
              <a:gd name="connsiteY32" fmla="*/ 3250221 h 3414000"/>
              <a:gd name="connsiteX33" fmla="*/ 408703 w 12192000"/>
              <a:gd name="connsiteY33" fmla="*/ 3323459 h 3414000"/>
              <a:gd name="connsiteX34" fmla="*/ 369867 w 12192000"/>
              <a:gd name="connsiteY34" fmla="*/ 3339093 h 3414000"/>
              <a:gd name="connsiteX35" fmla="*/ 318912 w 12192000"/>
              <a:gd name="connsiteY35" fmla="*/ 3367911 h 3414000"/>
              <a:gd name="connsiteX36" fmla="*/ 119549 w 12192000"/>
              <a:gd name="connsiteY36" fmla="*/ 3404650 h 3414000"/>
              <a:gd name="connsiteX37" fmla="*/ 0 w 12192000"/>
              <a:gd name="connsiteY37" fmla="*/ 3414000 h 3414000"/>
              <a:gd name="connsiteX38" fmla="*/ 0 w 12192000"/>
              <a:gd name="connsiteY38" fmla="*/ 0 h 341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2192000" h="3414000">
                <a:moveTo>
                  <a:pt x="0" y="0"/>
                </a:moveTo>
                <a:lnTo>
                  <a:pt x="12192000" y="0"/>
                </a:lnTo>
                <a:lnTo>
                  <a:pt x="12192000" y="3363677"/>
                </a:lnTo>
                <a:lnTo>
                  <a:pt x="12141171" y="3348643"/>
                </a:lnTo>
                <a:cubicBezTo>
                  <a:pt x="12130340" y="3352656"/>
                  <a:pt x="12120137" y="3342208"/>
                  <a:pt x="12096804" y="3337419"/>
                </a:cubicBezTo>
                <a:cubicBezTo>
                  <a:pt x="12073471" y="3332630"/>
                  <a:pt x="12025984" y="3353421"/>
                  <a:pt x="12001172" y="3319906"/>
                </a:cubicBezTo>
                <a:cubicBezTo>
                  <a:pt x="11931984" y="3317322"/>
                  <a:pt x="11987030" y="3316977"/>
                  <a:pt x="11929171" y="3326226"/>
                </a:cubicBezTo>
                <a:cubicBezTo>
                  <a:pt x="11931062" y="3332410"/>
                  <a:pt x="11821861" y="3285262"/>
                  <a:pt x="11820782" y="3289139"/>
                </a:cubicBezTo>
                <a:lnTo>
                  <a:pt x="11760586" y="3251827"/>
                </a:lnTo>
                <a:cubicBezTo>
                  <a:pt x="11725035" y="3246909"/>
                  <a:pt x="11677570" y="3253905"/>
                  <a:pt x="11653933" y="3237073"/>
                </a:cubicBezTo>
                <a:cubicBezTo>
                  <a:pt x="11648284" y="3237361"/>
                  <a:pt x="11597503" y="3198993"/>
                  <a:pt x="11577355" y="3211512"/>
                </a:cubicBezTo>
                <a:cubicBezTo>
                  <a:pt x="11529762" y="3203503"/>
                  <a:pt x="11537361" y="3169633"/>
                  <a:pt x="11462173" y="3157413"/>
                </a:cubicBezTo>
                <a:cubicBezTo>
                  <a:pt x="11410782" y="3145332"/>
                  <a:pt x="11394963" y="3124923"/>
                  <a:pt x="11336983" y="3096805"/>
                </a:cubicBezTo>
                <a:cubicBezTo>
                  <a:pt x="11307545" y="3084857"/>
                  <a:pt x="11278574" y="3101437"/>
                  <a:pt x="11255758" y="3091685"/>
                </a:cubicBezTo>
                <a:cubicBezTo>
                  <a:pt x="11232943" y="3081933"/>
                  <a:pt x="11238810" y="3066090"/>
                  <a:pt x="11200090" y="3038291"/>
                </a:cubicBezTo>
                <a:cubicBezTo>
                  <a:pt x="11153789" y="3006660"/>
                  <a:pt x="11084773" y="2967348"/>
                  <a:pt x="11053220" y="2918932"/>
                </a:cubicBezTo>
                <a:cubicBezTo>
                  <a:pt x="11009753" y="2888387"/>
                  <a:pt x="10991742" y="2867291"/>
                  <a:pt x="10939288" y="2855023"/>
                </a:cubicBezTo>
                <a:cubicBezTo>
                  <a:pt x="10775958" y="2834655"/>
                  <a:pt x="10755286" y="2847290"/>
                  <a:pt x="10744450" y="2833410"/>
                </a:cubicBezTo>
                <a:cubicBezTo>
                  <a:pt x="10732967" y="2835610"/>
                  <a:pt x="10488076" y="2783584"/>
                  <a:pt x="10343114" y="2798726"/>
                </a:cubicBezTo>
                <a:cubicBezTo>
                  <a:pt x="10237708" y="2801066"/>
                  <a:pt x="10137651" y="2840908"/>
                  <a:pt x="10082228" y="2811706"/>
                </a:cubicBezTo>
                <a:cubicBezTo>
                  <a:pt x="10002977" y="2836117"/>
                  <a:pt x="10065027" y="2834240"/>
                  <a:pt x="9724642" y="2837965"/>
                </a:cubicBezTo>
                <a:cubicBezTo>
                  <a:pt x="9384257" y="2841690"/>
                  <a:pt x="8208254" y="2743821"/>
                  <a:pt x="8039917" y="2834055"/>
                </a:cubicBezTo>
                <a:cubicBezTo>
                  <a:pt x="7683020" y="2867979"/>
                  <a:pt x="7380768" y="2943417"/>
                  <a:pt x="6923165" y="2920979"/>
                </a:cubicBezTo>
                <a:cubicBezTo>
                  <a:pt x="5970797" y="2826377"/>
                  <a:pt x="4381148" y="3024063"/>
                  <a:pt x="3308916" y="3049911"/>
                </a:cubicBezTo>
                <a:cubicBezTo>
                  <a:pt x="2539230" y="3090131"/>
                  <a:pt x="2490112" y="3162141"/>
                  <a:pt x="2279650" y="3187700"/>
                </a:cubicBezTo>
                <a:cubicBezTo>
                  <a:pt x="2069188" y="3213259"/>
                  <a:pt x="2113875" y="3207496"/>
                  <a:pt x="2046142" y="3203263"/>
                </a:cubicBezTo>
                <a:cubicBezTo>
                  <a:pt x="1978409" y="3199030"/>
                  <a:pt x="1916122" y="3198915"/>
                  <a:pt x="1835150" y="3200400"/>
                </a:cubicBezTo>
                <a:cubicBezTo>
                  <a:pt x="1728778" y="3151085"/>
                  <a:pt x="1655086" y="3208292"/>
                  <a:pt x="1560312" y="3212173"/>
                </a:cubicBezTo>
                <a:cubicBezTo>
                  <a:pt x="1488788" y="3201117"/>
                  <a:pt x="1381396" y="3228826"/>
                  <a:pt x="1304604" y="3185587"/>
                </a:cubicBezTo>
                <a:cubicBezTo>
                  <a:pt x="1214758" y="3240983"/>
                  <a:pt x="1240861" y="3204815"/>
                  <a:pt x="1160924" y="3219675"/>
                </a:cubicBezTo>
                <a:cubicBezTo>
                  <a:pt x="1120940" y="3215838"/>
                  <a:pt x="1029088" y="3185515"/>
                  <a:pt x="909691" y="3216917"/>
                </a:cubicBezTo>
                <a:cubicBezTo>
                  <a:pt x="894584" y="3261614"/>
                  <a:pt x="794971" y="3221232"/>
                  <a:pt x="764022" y="3235844"/>
                </a:cubicBezTo>
                <a:cubicBezTo>
                  <a:pt x="713144" y="3261930"/>
                  <a:pt x="769147" y="3237497"/>
                  <a:pt x="701916" y="3250221"/>
                </a:cubicBezTo>
                <a:cubicBezTo>
                  <a:pt x="644189" y="3215026"/>
                  <a:pt x="469866" y="3373155"/>
                  <a:pt x="408703" y="3323459"/>
                </a:cubicBezTo>
                <a:cubicBezTo>
                  <a:pt x="401506" y="3343302"/>
                  <a:pt x="389128" y="3337529"/>
                  <a:pt x="369867" y="3339093"/>
                </a:cubicBezTo>
                <a:cubicBezTo>
                  <a:pt x="365490" y="3372373"/>
                  <a:pt x="330308" y="3346613"/>
                  <a:pt x="318912" y="3367911"/>
                </a:cubicBezTo>
                <a:cubicBezTo>
                  <a:pt x="256532" y="3381125"/>
                  <a:pt x="186613" y="3396059"/>
                  <a:pt x="119549" y="3404650"/>
                </a:cubicBezTo>
                <a:lnTo>
                  <a:pt x="0" y="3414000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="" xmlns:a16="http://schemas.microsoft.com/office/drawing/2014/main" id="{944CF2D7-3B71-181F-AFF9-00F540FE0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4707" y="496608"/>
            <a:ext cx="9484658" cy="8835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 err="1"/>
              <a:t>Сръчни</a:t>
            </a:r>
            <a:r>
              <a:rPr lang="en-US" dirty="0"/>
              <a:t> </a:t>
            </a:r>
            <a:r>
              <a:rPr lang="en-US" dirty="0" err="1"/>
              <a:t>любопитковци</a:t>
            </a:r>
            <a:r>
              <a:rPr lang="en-US" dirty="0"/>
              <a:t> </a:t>
            </a:r>
            <a:endParaRPr lang="en-US" b="1" dirty="0"/>
          </a:p>
        </p:txBody>
      </p:sp>
      <p:sp>
        <p:nvSpPr>
          <p:cNvPr id="54" name="Freeform: Shape 53">
            <a:extLst>
              <a:ext uri="{FF2B5EF4-FFF2-40B4-BE49-F238E27FC236}">
                <a16:creationId xmlns="" xmlns:a16="http://schemas.microsoft.com/office/drawing/2014/main" id="{06E31665-19A0-4E95-B134-2ED00D2496D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5287" y="1765626"/>
            <a:ext cx="2624177" cy="2150270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6" name="Rectangle 6">
            <a:extLst>
              <a:ext uri="{FF2B5EF4-FFF2-40B4-BE49-F238E27FC236}">
                <a16:creationId xmlns="" xmlns:a16="http://schemas.microsoft.com/office/drawing/2014/main" id="{28C04451-D4E5-4637-BE23-6DEB9B45A3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665705" y="1599586"/>
            <a:ext cx="1027015" cy="258262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Freeform: Shape 57">
            <a:extLst>
              <a:ext uri="{FF2B5EF4-FFF2-40B4-BE49-F238E27FC236}">
                <a16:creationId xmlns="" xmlns:a16="http://schemas.microsoft.com/office/drawing/2014/main" id="{F456B73C-536A-4A93-A98E-D64531295E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84454" y="1765625"/>
            <a:ext cx="2624328" cy="2150270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0" name="Freeform: Shape 59">
            <a:extLst>
              <a:ext uri="{FF2B5EF4-FFF2-40B4-BE49-F238E27FC236}">
                <a16:creationId xmlns="" xmlns:a16="http://schemas.microsoft.com/office/drawing/2014/main" id="{7E099ED9-A734-430F-BD23-B635E6BC91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188946" y="1765625"/>
            <a:ext cx="2624328" cy="2150270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2" name="Freeform: Shape 61">
            <a:extLst>
              <a:ext uri="{FF2B5EF4-FFF2-40B4-BE49-F238E27FC236}">
                <a16:creationId xmlns="" xmlns:a16="http://schemas.microsoft.com/office/drawing/2014/main" id="{8123F86D-9EA2-4948-8D9A-1FFD4DD4B3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962385" y="1765626"/>
            <a:ext cx="2624328" cy="2150270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4" name="Rectangle 6">
            <a:extLst>
              <a:ext uri="{FF2B5EF4-FFF2-40B4-BE49-F238E27FC236}">
                <a16:creationId xmlns="" xmlns:a16="http://schemas.microsoft.com/office/drawing/2014/main" id="{201F16FD-5C30-46D8-A7DE-FA937A2F2F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>
            <a:off x="8341704" y="2793223"/>
            <a:ext cx="1027015" cy="258262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Текстово поле 2">
            <a:extLst>
              <a:ext uri="{FF2B5EF4-FFF2-40B4-BE49-F238E27FC236}">
                <a16:creationId xmlns="" xmlns:a16="http://schemas.microsoft.com/office/drawing/2014/main" id="{A97F2AAD-23B4-600F-F870-9810585F3AF2}"/>
              </a:ext>
            </a:extLst>
          </p:cNvPr>
          <p:cNvSpPr txBox="1"/>
          <p:nvPr/>
        </p:nvSpPr>
        <p:spPr>
          <a:xfrm>
            <a:off x="466530" y="4301373"/>
            <a:ext cx="10599575" cy="17541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1600" dirty="0" err="1"/>
              <a:t>Интегративният</a:t>
            </a:r>
            <a:r>
              <a:rPr lang="en-US" sz="1600" dirty="0"/>
              <a:t> </a:t>
            </a:r>
            <a:r>
              <a:rPr lang="en-US" sz="1600" dirty="0" err="1"/>
              <a:t>учебен</a:t>
            </a:r>
            <a:r>
              <a:rPr lang="en-US" sz="1600" dirty="0"/>
              <a:t> </a:t>
            </a:r>
            <a:r>
              <a:rPr lang="en-US" sz="1600" dirty="0" err="1"/>
              <a:t>предмет</a:t>
            </a:r>
            <a:r>
              <a:rPr lang="en-US" sz="1600" dirty="0"/>
              <a:t> „</a:t>
            </a:r>
            <a:r>
              <a:rPr lang="en-US" sz="1600" dirty="0" err="1"/>
              <a:t>Сръчни</a:t>
            </a:r>
            <a:r>
              <a:rPr lang="en-US" sz="1600" dirty="0"/>
              <a:t> </a:t>
            </a:r>
            <a:r>
              <a:rPr lang="en-US" sz="1600" dirty="0" err="1"/>
              <a:t>любопитковци</a:t>
            </a:r>
            <a:r>
              <a:rPr lang="en-US" sz="1600" dirty="0"/>
              <a:t> </a:t>
            </a:r>
            <a:r>
              <a:rPr lang="en-US" sz="1600" dirty="0" err="1"/>
              <a:t>обхваща</a:t>
            </a:r>
            <a:r>
              <a:rPr lang="en-US" sz="1600" dirty="0"/>
              <a:t> </a:t>
            </a:r>
            <a:r>
              <a:rPr lang="en-US" sz="1600" dirty="0" err="1"/>
              <a:t>знания</a:t>
            </a:r>
            <a:r>
              <a:rPr lang="en-US" sz="1600" dirty="0"/>
              <a:t> </a:t>
            </a:r>
            <a:r>
              <a:rPr lang="en-US" sz="1600" dirty="0" err="1"/>
              <a:t>за</a:t>
            </a:r>
            <a:r>
              <a:rPr lang="en-US" sz="1600" dirty="0"/>
              <a:t> </a:t>
            </a:r>
            <a:r>
              <a:rPr lang="en-US" sz="1600" dirty="0" err="1"/>
              <a:t>детския</a:t>
            </a:r>
            <a:r>
              <a:rPr lang="en-US" sz="1600" dirty="0"/>
              <a:t> </a:t>
            </a:r>
            <a:r>
              <a:rPr lang="en-US" sz="1600" dirty="0" err="1"/>
              <a:t>свят</a:t>
            </a:r>
            <a:r>
              <a:rPr lang="en-US" sz="1600" dirty="0"/>
              <a:t>, </a:t>
            </a:r>
            <a:r>
              <a:rPr lang="en-US" sz="1600" dirty="0" err="1"/>
              <a:t>селището</a:t>
            </a:r>
            <a:r>
              <a:rPr lang="en-US" sz="1600" dirty="0"/>
              <a:t>, </a:t>
            </a:r>
            <a:r>
              <a:rPr lang="en-US" sz="1600" dirty="0" err="1"/>
              <a:t>природата</a:t>
            </a:r>
            <a:r>
              <a:rPr lang="en-US" sz="1600" dirty="0"/>
              <a:t> и </a:t>
            </a:r>
            <a:r>
              <a:rPr lang="en-US" sz="1600" dirty="0" err="1"/>
              <a:t>празниците</a:t>
            </a:r>
            <a:r>
              <a:rPr lang="en-US" sz="1600" dirty="0"/>
              <a:t> </a:t>
            </a:r>
            <a:r>
              <a:rPr lang="en-US" sz="1600" dirty="0" err="1"/>
              <a:t>чрез</a:t>
            </a:r>
            <a:r>
              <a:rPr lang="en-US" sz="1600" dirty="0"/>
              <a:t> </a:t>
            </a:r>
            <a:r>
              <a:rPr lang="en-US" sz="1600" dirty="0" err="1"/>
              <a:t>създаване</a:t>
            </a:r>
            <a:r>
              <a:rPr lang="en-US" sz="1600" dirty="0"/>
              <a:t> </a:t>
            </a:r>
            <a:r>
              <a:rPr lang="en-US" sz="1600" dirty="0" err="1"/>
              <a:t>на</a:t>
            </a:r>
            <a:r>
              <a:rPr lang="en-US" sz="1600" dirty="0"/>
              <a:t> </a:t>
            </a:r>
            <a:r>
              <a:rPr lang="en-US" sz="1600" dirty="0" err="1"/>
              <a:t>учебна</a:t>
            </a:r>
            <a:r>
              <a:rPr lang="en-US" sz="1600" dirty="0"/>
              <a:t> </a:t>
            </a:r>
            <a:r>
              <a:rPr lang="en-US" sz="1600" dirty="0" err="1"/>
              <a:t>среда</a:t>
            </a:r>
            <a:r>
              <a:rPr lang="en-US" sz="1600" dirty="0"/>
              <a:t>, в </a:t>
            </a:r>
            <a:r>
              <a:rPr lang="en-US" sz="1600" dirty="0" err="1"/>
              <a:t>която</a:t>
            </a:r>
            <a:r>
              <a:rPr lang="en-US" sz="1600" dirty="0"/>
              <a:t> </a:t>
            </a:r>
            <a:r>
              <a:rPr lang="en-US" sz="1600" dirty="0" err="1"/>
              <a:t>малкият</a:t>
            </a:r>
            <a:r>
              <a:rPr lang="en-US" sz="1600" dirty="0"/>
              <a:t> </a:t>
            </a:r>
            <a:r>
              <a:rPr lang="en-US" sz="1600" dirty="0" err="1"/>
              <a:t>ученик</a:t>
            </a:r>
            <a:r>
              <a:rPr lang="en-US" sz="1600" dirty="0"/>
              <a:t> </a:t>
            </a:r>
            <a:r>
              <a:rPr lang="en-US" sz="1600" dirty="0" err="1"/>
              <a:t>чрез</a:t>
            </a:r>
            <a:r>
              <a:rPr lang="en-US" sz="1600" dirty="0"/>
              <a:t> </a:t>
            </a:r>
            <a:r>
              <a:rPr lang="en-US" sz="1600" dirty="0" err="1"/>
              <a:t>наблюдение</a:t>
            </a:r>
            <a:r>
              <a:rPr lang="en-US" sz="1600" dirty="0"/>
              <a:t>, </a:t>
            </a:r>
            <a:r>
              <a:rPr lang="en-US" sz="1600" dirty="0" err="1"/>
              <a:t>изработване</a:t>
            </a:r>
            <a:r>
              <a:rPr lang="en-US" sz="1600" dirty="0"/>
              <a:t>,  </a:t>
            </a:r>
            <a:r>
              <a:rPr lang="en-US" sz="1600" dirty="0" err="1"/>
              <a:t>конструиране</a:t>
            </a:r>
            <a:r>
              <a:rPr lang="en-US" sz="1600" dirty="0"/>
              <a:t> и </a:t>
            </a:r>
            <a:r>
              <a:rPr lang="en-US" sz="1600" dirty="0" err="1"/>
              <a:t>преживяване</a:t>
            </a:r>
            <a:r>
              <a:rPr lang="en-US" sz="1600" dirty="0"/>
              <a:t> </a:t>
            </a:r>
            <a:r>
              <a:rPr lang="en-US" sz="1600" dirty="0" err="1"/>
              <a:t>на</a:t>
            </a:r>
            <a:r>
              <a:rPr lang="en-US" sz="1600" dirty="0"/>
              <a:t> </a:t>
            </a:r>
            <a:r>
              <a:rPr lang="en-US" sz="1600" dirty="0" err="1"/>
              <a:t>дейностите</a:t>
            </a:r>
            <a:r>
              <a:rPr lang="en-US" sz="1600" dirty="0"/>
              <a:t> </a:t>
            </a:r>
            <a:r>
              <a:rPr lang="en-US" sz="1600" dirty="0" err="1"/>
              <a:t>надгражда</a:t>
            </a:r>
            <a:r>
              <a:rPr lang="en-US" sz="1600" dirty="0"/>
              <a:t> </a:t>
            </a:r>
            <a:r>
              <a:rPr lang="en-US" sz="1600" dirty="0" err="1"/>
              <a:t>знания</a:t>
            </a:r>
            <a:r>
              <a:rPr lang="en-US" sz="1600" dirty="0"/>
              <a:t> и </a:t>
            </a:r>
            <a:r>
              <a:rPr lang="en-US" sz="1600" dirty="0" err="1"/>
              <a:t>умения</a:t>
            </a:r>
            <a:r>
              <a:rPr lang="en-US" sz="1600" dirty="0"/>
              <a:t> и </a:t>
            </a:r>
            <a:r>
              <a:rPr lang="en-US" sz="1600" dirty="0" err="1"/>
              <a:t>свързаните</a:t>
            </a:r>
            <a:r>
              <a:rPr lang="en-US" sz="1600" dirty="0"/>
              <a:t>  </a:t>
            </a:r>
            <a:r>
              <a:rPr lang="en-US" sz="1600" dirty="0" err="1"/>
              <a:t>ключови</a:t>
            </a:r>
            <a:r>
              <a:rPr lang="en-US" sz="1600" dirty="0"/>
              <a:t> </a:t>
            </a:r>
            <a:r>
              <a:rPr lang="en-US" sz="1600" dirty="0" err="1"/>
              <a:t>компетентности</a:t>
            </a:r>
            <a:r>
              <a:rPr lang="en-US" sz="1600" dirty="0"/>
              <a:t>, </a:t>
            </a:r>
            <a:r>
              <a:rPr lang="en-US" sz="1600" dirty="0" err="1"/>
              <a:t>заложени</a:t>
            </a:r>
            <a:r>
              <a:rPr lang="en-US" sz="1600" dirty="0"/>
              <a:t> в </a:t>
            </a:r>
            <a:r>
              <a:rPr lang="en-US" sz="1600" dirty="0" err="1"/>
              <a:t>учебните</a:t>
            </a:r>
            <a:r>
              <a:rPr lang="en-US" sz="1600" dirty="0"/>
              <a:t> </a:t>
            </a:r>
            <a:r>
              <a:rPr lang="en-US" sz="1600" dirty="0" err="1"/>
              <a:t>програми</a:t>
            </a:r>
            <a:r>
              <a:rPr lang="en-US" sz="1600" dirty="0"/>
              <a:t> </a:t>
            </a:r>
            <a:r>
              <a:rPr lang="en-US" sz="1600" dirty="0" err="1"/>
              <a:t>по</a:t>
            </a:r>
            <a:r>
              <a:rPr lang="en-US" sz="1600" dirty="0"/>
              <a:t> </a:t>
            </a:r>
            <a:r>
              <a:rPr lang="en-US" sz="1600" dirty="0" err="1"/>
              <a:t>Околен</a:t>
            </a:r>
            <a:r>
              <a:rPr lang="en-US" sz="1600" dirty="0"/>
              <a:t> </a:t>
            </a:r>
            <a:r>
              <a:rPr lang="en-US" sz="1600" dirty="0" err="1"/>
              <a:t>свят</a:t>
            </a:r>
            <a:r>
              <a:rPr lang="en-US" sz="1600" dirty="0"/>
              <a:t> и </a:t>
            </a:r>
            <a:r>
              <a:rPr lang="en-US" sz="1600" dirty="0" err="1"/>
              <a:t>Технологии</a:t>
            </a:r>
            <a:r>
              <a:rPr lang="en-US" sz="1600" dirty="0"/>
              <a:t> и </a:t>
            </a:r>
            <a:r>
              <a:rPr lang="en-US" sz="1600" dirty="0" err="1"/>
              <a:t>предприемачество</a:t>
            </a:r>
            <a:r>
              <a:rPr lang="en-US" sz="1600" dirty="0"/>
              <a:t>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1600" dirty="0" err="1"/>
              <a:t>Учебното</a:t>
            </a:r>
            <a:r>
              <a:rPr lang="en-US" sz="1600" dirty="0"/>
              <a:t> </a:t>
            </a:r>
            <a:r>
              <a:rPr lang="en-US" sz="1600" dirty="0" err="1"/>
              <a:t>съдържание</a:t>
            </a:r>
            <a:r>
              <a:rPr lang="en-US" sz="1600" dirty="0"/>
              <a:t> </a:t>
            </a:r>
            <a:r>
              <a:rPr lang="en-US" sz="1600" dirty="0" err="1"/>
              <a:t>по</a:t>
            </a:r>
            <a:r>
              <a:rPr lang="en-US" sz="1600" dirty="0"/>
              <a:t> </a:t>
            </a:r>
            <a:r>
              <a:rPr lang="en-US" sz="1600" dirty="0" err="1"/>
              <a:t>интегрирания</a:t>
            </a:r>
            <a:r>
              <a:rPr lang="en-US" sz="1600" dirty="0"/>
              <a:t> </a:t>
            </a:r>
            <a:r>
              <a:rPr lang="en-US" sz="1600" dirty="0" err="1"/>
              <a:t>предмет</a:t>
            </a:r>
            <a:r>
              <a:rPr lang="en-US" sz="1600" dirty="0"/>
              <a:t> „</a:t>
            </a:r>
            <a:r>
              <a:rPr lang="en-US" sz="1600" dirty="0" err="1"/>
              <a:t>Сръчни</a:t>
            </a:r>
            <a:r>
              <a:rPr lang="en-US" sz="1600" dirty="0"/>
              <a:t> </a:t>
            </a:r>
            <a:r>
              <a:rPr lang="en-US" sz="1600" dirty="0" err="1"/>
              <a:t>любопитковци</a:t>
            </a:r>
            <a:r>
              <a:rPr lang="en-US" sz="1600" dirty="0"/>
              <a:t>“ </a:t>
            </a:r>
            <a:r>
              <a:rPr lang="en-US" sz="1600" dirty="0" err="1"/>
              <a:t>за</a:t>
            </a:r>
            <a:r>
              <a:rPr lang="en-US" sz="1600" dirty="0"/>
              <a:t> </a:t>
            </a:r>
            <a:r>
              <a:rPr lang="en-US" sz="1600" dirty="0" err="1"/>
              <a:t>първи</a:t>
            </a:r>
            <a:r>
              <a:rPr lang="en-US" sz="1600" dirty="0"/>
              <a:t> </a:t>
            </a:r>
            <a:r>
              <a:rPr lang="en-US" sz="1600" dirty="0" err="1"/>
              <a:t>клас</a:t>
            </a:r>
            <a:r>
              <a:rPr lang="en-US" sz="1600" dirty="0"/>
              <a:t> (</a:t>
            </a:r>
            <a:r>
              <a:rPr lang="en-US" sz="1600" dirty="0" err="1"/>
              <a:t>разширена</a:t>
            </a:r>
            <a:r>
              <a:rPr lang="en-US" sz="1600" dirty="0"/>
              <a:t> </a:t>
            </a:r>
            <a:r>
              <a:rPr lang="en-US" sz="1600" dirty="0" err="1"/>
              <a:t>подготовка</a:t>
            </a:r>
            <a:r>
              <a:rPr lang="en-US" sz="1600" dirty="0"/>
              <a:t>) е </a:t>
            </a:r>
            <a:r>
              <a:rPr lang="en-US" sz="1600" dirty="0" err="1"/>
              <a:t>представено</a:t>
            </a:r>
            <a:r>
              <a:rPr lang="en-US" sz="1600" dirty="0"/>
              <a:t> в </a:t>
            </a:r>
            <a:r>
              <a:rPr lang="en-US" sz="1600" dirty="0" err="1"/>
              <a:t>три</a:t>
            </a:r>
            <a:r>
              <a:rPr lang="en-US" sz="1600" dirty="0"/>
              <a:t> </a:t>
            </a:r>
            <a:r>
              <a:rPr lang="en-US" sz="1600" dirty="0" err="1"/>
              <a:t>обобщени</a:t>
            </a:r>
            <a:r>
              <a:rPr lang="en-US" sz="1600" dirty="0"/>
              <a:t> </a:t>
            </a:r>
            <a:r>
              <a:rPr lang="en-US" sz="1600" dirty="0" err="1"/>
              <a:t>теми</a:t>
            </a:r>
            <a:r>
              <a:rPr lang="en-US" sz="1600" dirty="0"/>
              <a:t>: „</a:t>
            </a:r>
            <a:r>
              <a:rPr lang="en-US" sz="1600" dirty="0" err="1"/>
              <a:t>Аз</a:t>
            </a:r>
            <a:r>
              <a:rPr lang="en-US" sz="1600" dirty="0"/>
              <a:t>, </a:t>
            </a:r>
            <a:r>
              <a:rPr lang="en-US" sz="1600" dirty="0" err="1"/>
              <a:t>малкият</a:t>
            </a:r>
            <a:r>
              <a:rPr lang="en-US" sz="1600" dirty="0"/>
              <a:t> </a:t>
            </a:r>
            <a:r>
              <a:rPr lang="en-US" sz="1600" dirty="0" err="1"/>
              <a:t>човек</a:t>
            </a:r>
            <a:r>
              <a:rPr lang="en-US" sz="1600" dirty="0"/>
              <a:t>” „</a:t>
            </a:r>
            <a:r>
              <a:rPr lang="en-US" sz="1600" dirty="0" err="1"/>
              <a:t>Моят</a:t>
            </a:r>
            <a:r>
              <a:rPr lang="en-US" sz="1600" dirty="0"/>
              <a:t> </a:t>
            </a:r>
            <a:r>
              <a:rPr lang="en-US" sz="1600" dirty="0" err="1"/>
              <a:t>род</a:t>
            </a:r>
            <a:r>
              <a:rPr lang="en-US" sz="1600" dirty="0"/>
              <a:t>“ и „</a:t>
            </a:r>
            <a:r>
              <a:rPr lang="en-US" sz="1600" dirty="0" err="1"/>
              <a:t>Нашето</a:t>
            </a:r>
            <a:r>
              <a:rPr lang="en-US" sz="1600" dirty="0"/>
              <a:t> </a:t>
            </a:r>
            <a:r>
              <a:rPr lang="en-US" sz="1600" dirty="0" err="1"/>
              <a:t>училище</a:t>
            </a:r>
            <a:r>
              <a:rPr lang="en-US" sz="1600" dirty="0"/>
              <a:t>“.</a:t>
            </a:r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54" y="1953342"/>
            <a:ext cx="2397198" cy="17978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547" y="1903517"/>
            <a:ext cx="2499315" cy="18744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796" y="1903517"/>
            <a:ext cx="2428284" cy="18212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547" y="1771535"/>
            <a:ext cx="2736619" cy="215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88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E1750109-3B91-4506-B997-0CD8E35A14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4E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56" y="224288"/>
            <a:ext cx="3289539" cy="2467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48" y="3010618"/>
            <a:ext cx="4094673" cy="3071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480" y="224288"/>
            <a:ext cx="3309669" cy="2482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392" y="187624"/>
            <a:ext cx="3971027" cy="2978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982" y="3010618"/>
            <a:ext cx="2787410" cy="3716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Картина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185" y="3201116"/>
            <a:ext cx="2644536" cy="3526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58213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746E2A38-ACC8-44E6-85E2-A79CBAF151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25111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="" xmlns:a16="http://schemas.microsoft.com/office/drawing/2014/main" id="{F95B80AA-BB9D-EB35-4FE8-6702937F3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780" y="323385"/>
            <a:ext cx="11719932" cy="199673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bg-BG" sz="2400" dirty="0" smtClean="0">
                <a:solidFill>
                  <a:schemeClr val="bg1"/>
                </a:solidFill>
                <a:latin typeface="+mj-lt"/>
              </a:rPr>
              <a:t>Чрез иновативното обучение в ОУ „Петър Бонев“ – гр. Перущица се цели развиване и усъвършенстване на уменията за работа в екип, дигитални и практически умения; стимулиране на ученето чрез създаване на свой собствен продукт. Фокусът е върху творческия подход и върху крайния резултат от учебния процес.</a:t>
            </a:r>
            <a:endParaRPr lang="bg-BG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99" y="2643503"/>
            <a:ext cx="4566687" cy="4012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253" y="2643503"/>
            <a:ext cx="5342626" cy="4006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823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="" xmlns:a16="http://schemas.microsoft.com/office/drawing/2014/main" id="{66F27278-DFD8-4200-A2A2-F0A6391007F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="" xmlns:a16="http://schemas.microsoft.com/office/drawing/2014/main" id="{A8D67904-06B0-470A-AE78-4A6201476C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3414000"/>
          </a:xfrm>
          <a:custGeom>
            <a:avLst/>
            <a:gdLst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87270 w 12192000"/>
              <a:gd name="connsiteY9" fmla="*/ 3218023 h 3414000"/>
              <a:gd name="connsiteX10" fmla="*/ 11648792 w 12192000"/>
              <a:gd name="connsiteY10" fmla="*/ 3216275 h 3414000"/>
              <a:gd name="connsiteX11" fmla="*/ 11557423 w 12192000"/>
              <a:gd name="connsiteY11" fmla="*/ 3195513 h 3414000"/>
              <a:gd name="connsiteX12" fmla="*/ 11336983 w 12192000"/>
              <a:gd name="connsiteY12" fmla="*/ 3096805 h 3414000"/>
              <a:gd name="connsiteX13" fmla="*/ 11200090 w 12192000"/>
              <a:gd name="connsiteY13" fmla="*/ 3066866 h 3414000"/>
              <a:gd name="connsiteX14" fmla="*/ 10939288 w 12192000"/>
              <a:gd name="connsiteY14" fmla="*/ 2855023 h 3414000"/>
              <a:gd name="connsiteX15" fmla="*/ 10563475 w 12192000"/>
              <a:gd name="connsiteY15" fmla="*/ 2792135 h 3414000"/>
              <a:gd name="connsiteX16" fmla="*/ 10136739 w 12192000"/>
              <a:gd name="connsiteY16" fmla="*/ 2801901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87270 w 12192000"/>
              <a:gd name="connsiteY9" fmla="*/ 3218023 h 3414000"/>
              <a:gd name="connsiteX10" fmla="*/ 11648792 w 12192000"/>
              <a:gd name="connsiteY10" fmla="*/ 3216275 h 3414000"/>
              <a:gd name="connsiteX11" fmla="*/ 11557423 w 12192000"/>
              <a:gd name="connsiteY11" fmla="*/ 3195513 h 3414000"/>
              <a:gd name="connsiteX12" fmla="*/ 11336983 w 12192000"/>
              <a:gd name="connsiteY12" fmla="*/ 3096805 h 3414000"/>
              <a:gd name="connsiteX13" fmla="*/ 11200090 w 12192000"/>
              <a:gd name="connsiteY13" fmla="*/ 3066866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136739 w 12192000"/>
              <a:gd name="connsiteY16" fmla="*/ 2801901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87270 w 12192000"/>
              <a:gd name="connsiteY9" fmla="*/ 3218023 h 3414000"/>
              <a:gd name="connsiteX10" fmla="*/ 11648792 w 12192000"/>
              <a:gd name="connsiteY10" fmla="*/ 3216275 h 3414000"/>
              <a:gd name="connsiteX11" fmla="*/ 11557423 w 12192000"/>
              <a:gd name="connsiteY11" fmla="*/ 3195513 h 3414000"/>
              <a:gd name="connsiteX12" fmla="*/ 11336983 w 12192000"/>
              <a:gd name="connsiteY12" fmla="*/ 3096805 h 3414000"/>
              <a:gd name="connsiteX13" fmla="*/ 11200090 w 12192000"/>
              <a:gd name="connsiteY13" fmla="*/ 3066866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393914 w 12192000"/>
              <a:gd name="connsiteY16" fmla="*/ 2801901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87270 w 12192000"/>
              <a:gd name="connsiteY9" fmla="*/ 3218023 h 3414000"/>
              <a:gd name="connsiteX10" fmla="*/ 11648792 w 12192000"/>
              <a:gd name="connsiteY10" fmla="*/ 3216275 h 3414000"/>
              <a:gd name="connsiteX11" fmla="*/ 11557423 w 12192000"/>
              <a:gd name="connsiteY11" fmla="*/ 3195513 h 3414000"/>
              <a:gd name="connsiteX12" fmla="*/ 11336983 w 12192000"/>
              <a:gd name="connsiteY12" fmla="*/ 3096805 h 3414000"/>
              <a:gd name="connsiteX13" fmla="*/ 11200090 w 12192000"/>
              <a:gd name="connsiteY13" fmla="*/ 3066866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393914 w 12192000"/>
              <a:gd name="connsiteY16" fmla="*/ 2801901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87270 w 12192000"/>
              <a:gd name="connsiteY9" fmla="*/ 3218023 h 3414000"/>
              <a:gd name="connsiteX10" fmla="*/ 11648792 w 12192000"/>
              <a:gd name="connsiteY10" fmla="*/ 3216275 h 3414000"/>
              <a:gd name="connsiteX11" fmla="*/ 11557423 w 12192000"/>
              <a:gd name="connsiteY11" fmla="*/ 3195513 h 3414000"/>
              <a:gd name="connsiteX12" fmla="*/ 11336983 w 12192000"/>
              <a:gd name="connsiteY12" fmla="*/ 3096805 h 3414000"/>
              <a:gd name="connsiteX13" fmla="*/ 11200090 w 12192000"/>
              <a:gd name="connsiteY13" fmla="*/ 3066866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393914 w 12192000"/>
              <a:gd name="connsiteY16" fmla="*/ 2801901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87270 w 12192000"/>
              <a:gd name="connsiteY9" fmla="*/ 3218023 h 3414000"/>
              <a:gd name="connsiteX10" fmla="*/ 11648792 w 12192000"/>
              <a:gd name="connsiteY10" fmla="*/ 3216275 h 3414000"/>
              <a:gd name="connsiteX11" fmla="*/ 11557423 w 12192000"/>
              <a:gd name="connsiteY11" fmla="*/ 3195513 h 3414000"/>
              <a:gd name="connsiteX12" fmla="*/ 11336983 w 12192000"/>
              <a:gd name="connsiteY12" fmla="*/ 3096805 h 3414000"/>
              <a:gd name="connsiteX13" fmla="*/ 11200090 w 12192000"/>
              <a:gd name="connsiteY13" fmla="*/ 3066866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87270 w 12192000"/>
              <a:gd name="connsiteY9" fmla="*/ 3218023 h 3414000"/>
              <a:gd name="connsiteX10" fmla="*/ 11648792 w 12192000"/>
              <a:gd name="connsiteY10" fmla="*/ 3216275 h 3414000"/>
              <a:gd name="connsiteX11" fmla="*/ 11557423 w 12192000"/>
              <a:gd name="connsiteY11" fmla="*/ 31955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87270 w 12192000"/>
              <a:gd name="connsiteY9" fmla="*/ 3218023 h 3414000"/>
              <a:gd name="connsiteX10" fmla="*/ 11648792 w 12192000"/>
              <a:gd name="connsiteY10" fmla="*/ 3216275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87270 w 12192000"/>
              <a:gd name="connsiteY9" fmla="*/ 321802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15460 w 12192000"/>
              <a:gd name="connsiteY5" fmla="*/ 3343718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096804 w 12192000"/>
              <a:gd name="connsiteY4" fmla="*/ 3337419 h 3414000"/>
              <a:gd name="connsiteX5" fmla="*/ 12015460 w 12192000"/>
              <a:gd name="connsiteY5" fmla="*/ 3343718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60312 w 12192000"/>
              <a:gd name="connsiteY22" fmla="*/ 32121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305050 w 12192000"/>
              <a:gd name="connsiteY21" fmla="*/ 3162300 h 3414000"/>
              <a:gd name="connsiteX22" fmla="*/ 2046142 w 12192000"/>
              <a:gd name="connsiteY22" fmla="*/ 3203263 h 3414000"/>
              <a:gd name="connsiteX23" fmla="*/ 1560312 w 12192000"/>
              <a:gd name="connsiteY23" fmla="*/ 3212173 h 3414000"/>
              <a:gd name="connsiteX24" fmla="*/ 1304604 w 12192000"/>
              <a:gd name="connsiteY24" fmla="*/ 3185587 h 3414000"/>
              <a:gd name="connsiteX25" fmla="*/ 1160924 w 12192000"/>
              <a:gd name="connsiteY25" fmla="*/ 3219675 h 3414000"/>
              <a:gd name="connsiteX26" fmla="*/ 909691 w 12192000"/>
              <a:gd name="connsiteY26" fmla="*/ 3216917 h 3414000"/>
              <a:gd name="connsiteX27" fmla="*/ 764022 w 12192000"/>
              <a:gd name="connsiteY27" fmla="*/ 3235844 h 3414000"/>
              <a:gd name="connsiteX28" fmla="*/ 701916 w 12192000"/>
              <a:gd name="connsiteY28" fmla="*/ 3250221 h 3414000"/>
              <a:gd name="connsiteX29" fmla="*/ 408703 w 12192000"/>
              <a:gd name="connsiteY29" fmla="*/ 3323459 h 3414000"/>
              <a:gd name="connsiteX30" fmla="*/ 369867 w 12192000"/>
              <a:gd name="connsiteY30" fmla="*/ 3339093 h 3414000"/>
              <a:gd name="connsiteX31" fmla="*/ 318912 w 12192000"/>
              <a:gd name="connsiteY31" fmla="*/ 3367911 h 3414000"/>
              <a:gd name="connsiteX32" fmla="*/ 119549 w 12192000"/>
              <a:gd name="connsiteY32" fmla="*/ 3404650 h 3414000"/>
              <a:gd name="connsiteX33" fmla="*/ 0 w 12192000"/>
              <a:gd name="connsiteY33" fmla="*/ 3414000 h 3414000"/>
              <a:gd name="connsiteX34" fmla="*/ 0 w 12192000"/>
              <a:gd name="connsiteY34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560312 w 12192000"/>
              <a:gd name="connsiteY23" fmla="*/ 3212173 h 3414000"/>
              <a:gd name="connsiteX24" fmla="*/ 1304604 w 12192000"/>
              <a:gd name="connsiteY24" fmla="*/ 3185587 h 3414000"/>
              <a:gd name="connsiteX25" fmla="*/ 1160924 w 12192000"/>
              <a:gd name="connsiteY25" fmla="*/ 3219675 h 3414000"/>
              <a:gd name="connsiteX26" fmla="*/ 909691 w 12192000"/>
              <a:gd name="connsiteY26" fmla="*/ 3216917 h 3414000"/>
              <a:gd name="connsiteX27" fmla="*/ 764022 w 12192000"/>
              <a:gd name="connsiteY27" fmla="*/ 3235844 h 3414000"/>
              <a:gd name="connsiteX28" fmla="*/ 701916 w 12192000"/>
              <a:gd name="connsiteY28" fmla="*/ 3250221 h 3414000"/>
              <a:gd name="connsiteX29" fmla="*/ 408703 w 12192000"/>
              <a:gd name="connsiteY29" fmla="*/ 3323459 h 3414000"/>
              <a:gd name="connsiteX30" fmla="*/ 369867 w 12192000"/>
              <a:gd name="connsiteY30" fmla="*/ 3339093 h 3414000"/>
              <a:gd name="connsiteX31" fmla="*/ 318912 w 12192000"/>
              <a:gd name="connsiteY31" fmla="*/ 3367911 h 3414000"/>
              <a:gd name="connsiteX32" fmla="*/ 119549 w 12192000"/>
              <a:gd name="connsiteY32" fmla="*/ 3404650 h 3414000"/>
              <a:gd name="connsiteX33" fmla="*/ 0 w 12192000"/>
              <a:gd name="connsiteY33" fmla="*/ 3414000 h 3414000"/>
              <a:gd name="connsiteX34" fmla="*/ 0 w 12192000"/>
              <a:gd name="connsiteY34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873250 w 12192000"/>
              <a:gd name="connsiteY23" fmla="*/ 3162300 h 3414000"/>
              <a:gd name="connsiteX24" fmla="*/ 1560312 w 12192000"/>
              <a:gd name="connsiteY24" fmla="*/ 3212173 h 3414000"/>
              <a:gd name="connsiteX25" fmla="*/ 1304604 w 12192000"/>
              <a:gd name="connsiteY25" fmla="*/ 3185587 h 3414000"/>
              <a:gd name="connsiteX26" fmla="*/ 1160924 w 12192000"/>
              <a:gd name="connsiteY26" fmla="*/ 3219675 h 3414000"/>
              <a:gd name="connsiteX27" fmla="*/ 909691 w 12192000"/>
              <a:gd name="connsiteY27" fmla="*/ 3216917 h 3414000"/>
              <a:gd name="connsiteX28" fmla="*/ 764022 w 12192000"/>
              <a:gd name="connsiteY28" fmla="*/ 3235844 h 3414000"/>
              <a:gd name="connsiteX29" fmla="*/ 701916 w 12192000"/>
              <a:gd name="connsiteY29" fmla="*/ 3250221 h 3414000"/>
              <a:gd name="connsiteX30" fmla="*/ 408703 w 12192000"/>
              <a:gd name="connsiteY30" fmla="*/ 3323459 h 3414000"/>
              <a:gd name="connsiteX31" fmla="*/ 369867 w 12192000"/>
              <a:gd name="connsiteY31" fmla="*/ 3339093 h 3414000"/>
              <a:gd name="connsiteX32" fmla="*/ 318912 w 12192000"/>
              <a:gd name="connsiteY32" fmla="*/ 3367911 h 3414000"/>
              <a:gd name="connsiteX33" fmla="*/ 119549 w 12192000"/>
              <a:gd name="connsiteY33" fmla="*/ 3404650 h 3414000"/>
              <a:gd name="connsiteX34" fmla="*/ 0 w 12192000"/>
              <a:gd name="connsiteY34" fmla="*/ 3414000 h 3414000"/>
              <a:gd name="connsiteX35" fmla="*/ 0 w 12192000"/>
              <a:gd name="connsiteY35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835150 w 12192000"/>
              <a:gd name="connsiteY23" fmla="*/ 3200400 h 3414000"/>
              <a:gd name="connsiteX24" fmla="*/ 1560312 w 12192000"/>
              <a:gd name="connsiteY24" fmla="*/ 3212173 h 3414000"/>
              <a:gd name="connsiteX25" fmla="*/ 1304604 w 12192000"/>
              <a:gd name="connsiteY25" fmla="*/ 3185587 h 3414000"/>
              <a:gd name="connsiteX26" fmla="*/ 1160924 w 12192000"/>
              <a:gd name="connsiteY26" fmla="*/ 3219675 h 3414000"/>
              <a:gd name="connsiteX27" fmla="*/ 909691 w 12192000"/>
              <a:gd name="connsiteY27" fmla="*/ 3216917 h 3414000"/>
              <a:gd name="connsiteX28" fmla="*/ 764022 w 12192000"/>
              <a:gd name="connsiteY28" fmla="*/ 3235844 h 3414000"/>
              <a:gd name="connsiteX29" fmla="*/ 701916 w 12192000"/>
              <a:gd name="connsiteY29" fmla="*/ 3250221 h 3414000"/>
              <a:gd name="connsiteX30" fmla="*/ 408703 w 12192000"/>
              <a:gd name="connsiteY30" fmla="*/ 3323459 h 3414000"/>
              <a:gd name="connsiteX31" fmla="*/ 369867 w 12192000"/>
              <a:gd name="connsiteY31" fmla="*/ 3339093 h 3414000"/>
              <a:gd name="connsiteX32" fmla="*/ 318912 w 12192000"/>
              <a:gd name="connsiteY32" fmla="*/ 3367911 h 3414000"/>
              <a:gd name="connsiteX33" fmla="*/ 119549 w 12192000"/>
              <a:gd name="connsiteY33" fmla="*/ 3404650 h 3414000"/>
              <a:gd name="connsiteX34" fmla="*/ 0 w 12192000"/>
              <a:gd name="connsiteY34" fmla="*/ 3414000 h 3414000"/>
              <a:gd name="connsiteX35" fmla="*/ 0 w 12192000"/>
              <a:gd name="connsiteY35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835150 w 12192000"/>
              <a:gd name="connsiteY23" fmla="*/ 3200400 h 3414000"/>
              <a:gd name="connsiteX24" fmla="*/ 1560312 w 12192000"/>
              <a:gd name="connsiteY24" fmla="*/ 3212173 h 3414000"/>
              <a:gd name="connsiteX25" fmla="*/ 1304604 w 12192000"/>
              <a:gd name="connsiteY25" fmla="*/ 3185587 h 3414000"/>
              <a:gd name="connsiteX26" fmla="*/ 1160924 w 12192000"/>
              <a:gd name="connsiteY26" fmla="*/ 3219675 h 3414000"/>
              <a:gd name="connsiteX27" fmla="*/ 909691 w 12192000"/>
              <a:gd name="connsiteY27" fmla="*/ 3216917 h 3414000"/>
              <a:gd name="connsiteX28" fmla="*/ 764022 w 12192000"/>
              <a:gd name="connsiteY28" fmla="*/ 3235844 h 3414000"/>
              <a:gd name="connsiteX29" fmla="*/ 701916 w 12192000"/>
              <a:gd name="connsiteY29" fmla="*/ 3250221 h 3414000"/>
              <a:gd name="connsiteX30" fmla="*/ 408703 w 12192000"/>
              <a:gd name="connsiteY30" fmla="*/ 3323459 h 3414000"/>
              <a:gd name="connsiteX31" fmla="*/ 369867 w 12192000"/>
              <a:gd name="connsiteY31" fmla="*/ 3339093 h 3414000"/>
              <a:gd name="connsiteX32" fmla="*/ 318912 w 12192000"/>
              <a:gd name="connsiteY32" fmla="*/ 3367911 h 3414000"/>
              <a:gd name="connsiteX33" fmla="*/ 119549 w 12192000"/>
              <a:gd name="connsiteY33" fmla="*/ 3404650 h 3414000"/>
              <a:gd name="connsiteX34" fmla="*/ 0 w 12192000"/>
              <a:gd name="connsiteY34" fmla="*/ 3414000 h 3414000"/>
              <a:gd name="connsiteX35" fmla="*/ 0 w 12192000"/>
              <a:gd name="connsiteY35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724642 w 12192000"/>
              <a:gd name="connsiteY17" fmla="*/ 28379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835150 w 12192000"/>
              <a:gd name="connsiteY23" fmla="*/ 3200400 h 3414000"/>
              <a:gd name="connsiteX24" fmla="*/ 1560312 w 12192000"/>
              <a:gd name="connsiteY24" fmla="*/ 3212173 h 3414000"/>
              <a:gd name="connsiteX25" fmla="*/ 1304604 w 12192000"/>
              <a:gd name="connsiteY25" fmla="*/ 3185587 h 3414000"/>
              <a:gd name="connsiteX26" fmla="*/ 1160924 w 12192000"/>
              <a:gd name="connsiteY26" fmla="*/ 3219675 h 3414000"/>
              <a:gd name="connsiteX27" fmla="*/ 909691 w 12192000"/>
              <a:gd name="connsiteY27" fmla="*/ 3216917 h 3414000"/>
              <a:gd name="connsiteX28" fmla="*/ 764022 w 12192000"/>
              <a:gd name="connsiteY28" fmla="*/ 3235844 h 3414000"/>
              <a:gd name="connsiteX29" fmla="*/ 701916 w 12192000"/>
              <a:gd name="connsiteY29" fmla="*/ 3250221 h 3414000"/>
              <a:gd name="connsiteX30" fmla="*/ 408703 w 12192000"/>
              <a:gd name="connsiteY30" fmla="*/ 3323459 h 3414000"/>
              <a:gd name="connsiteX31" fmla="*/ 369867 w 12192000"/>
              <a:gd name="connsiteY31" fmla="*/ 3339093 h 3414000"/>
              <a:gd name="connsiteX32" fmla="*/ 318912 w 12192000"/>
              <a:gd name="connsiteY32" fmla="*/ 3367911 h 3414000"/>
              <a:gd name="connsiteX33" fmla="*/ 119549 w 12192000"/>
              <a:gd name="connsiteY33" fmla="*/ 3404650 h 3414000"/>
              <a:gd name="connsiteX34" fmla="*/ 0 w 12192000"/>
              <a:gd name="connsiteY34" fmla="*/ 3414000 h 3414000"/>
              <a:gd name="connsiteX35" fmla="*/ 0 w 12192000"/>
              <a:gd name="connsiteY35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724642 w 12192000"/>
              <a:gd name="connsiteY17" fmla="*/ 28379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835150 w 12192000"/>
              <a:gd name="connsiteY23" fmla="*/ 3200400 h 3414000"/>
              <a:gd name="connsiteX24" fmla="*/ 1560312 w 12192000"/>
              <a:gd name="connsiteY24" fmla="*/ 3212173 h 3414000"/>
              <a:gd name="connsiteX25" fmla="*/ 1304604 w 12192000"/>
              <a:gd name="connsiteY25" fmla="*/ 3185587 h 3414000"/>
              <a:gd name="connsiteX26" fmla="*/ 1160924 w 12192000"/>
              <a:gd name="connsiteY26" fmla="*/ 3219675 h 3414000"/>
              <a:gd name="connsiteX27" fmla="*/ 909691 w 12192000"/>
              <a:gd name="connsiteY27" fmla="*/ 3216917 h 3414000"/>
              <a:gd name="connsiteX28" fmla="*/ 764022 w 12192000"/>
              <a:gd name="connsiteY28" fmla="*/ 3235844 h 3414000"/>
              <a:gd name="connsiteX29" fmla="*/ 701916 w 12192000"/>
              <a:gd name="connsiteY29" fmla="*/ 3250221 h 3414000"/>
              <a:gd name="connsiteX30" fmla="*/ 408703 w 12192000"/>
              <a:gd name="connsiteY30" fmla="*/ 3323459 h 3414000"/>
              <a:gd name="connsiteX31" fmla="*/ 369867 w 12192000"/>
              <a:gd name="connsiteY31" fmla="*/ 3339093 h 3414000"/>
              <a:gd name="connsiteX32" fmla="*/ 318912 w 12192000"/>
              <a:gd name="connsiteY32" fmla="*/ 3367911 h 3414000"/>
              <a:gd name="connsiteX33" fmla="*/ 119549 w 12192000"/>
              <a:gd name="connsiteY33" fmla="*/ 3404650 h 3414000"/>
              <a:gd name="connsiteX34" fmla="*/ 0 w 12192000"/>
              <a:gd name="connsiteY34" fmla="*/ 3414000 h 3414000"/>
              <a:gd name="connsiteX35" fmla="*/ 0 w 12192000"/>
              <a:gd name="connsiteY35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343114 w 12192000"/>
              <a:gd name="connsiteY16" fmla="*/ 2798726 h 3414000"/>
              <a:gd name="connsiteX17" fmla="*/ 9724642 w 12192000"/>
              <a:gd name="connsiteY17" fmla="*/ 28379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835150 w 12192000"/>
              <a:gd name="connsiteY23" fmla="*/ 3200400 h 3414000"/>
              <a:gd name="connsiteX24" fmla="*/ 1560312 w 12192000"/>
              <a:gd name="connsiteY24" fmla="*/ 3212173 h 3414000"/>
              <a:gd name="connsiteX25" fmla="*/ 1304604 w 12192000"/>
              <a:gd name="connsiteY25" fmla="*/ 3185587 h 3414000"/>
              <a:gd name="connsiteX26" fmla="*/ 1160924 w 12192000"/>
              <a:gd name="connsiteY26" fmla="*/ 3219675 h 3414000"/>
              <a:gd name="connsiteX27" fmla="*/ 909691 w 12192000"/>
              <a:gd name="connsiteY27" fmla="*/ 3216917 h 3414000"/>
              <a:gd name="connsiteX28" fmla="*/ 764022 w 12192000"/>
              <a:gd name="connsiteY28" fmla="*/ 3235844 h 3414000"/>
              <a:gd name="connsiteX29" fmla="*/ 701916 w 12192000"/>
              <a:gd name="connsiteY29" fmla="*/ 3250221 h 3414000"/>
              <a:gd name="connsiteX30" fmla="*/ 408703 w 12192000"/>
              <a:gd name="connsiteY30" fmla="*/ 3323459 h 3414000"/>
              <a:gd name="connsiteX31" fmla="*/ 369867 w 12192000"/>
              <a:gd name="connsiteY31" fmla="*/ 3339093 h 3414000"/>
              <a:gd name="connsiteX32" fmla="*/ 318912 w 12192000"/>
              <a:gd name="connsiteY32" fmla="*/ 3367911 h 3414000"/>
              <a:gd name="connsiteX33" fmla="*/ 119549 w 12192000"/>
              <a:gd name="connsiteY33" fmla="*/ 3404650 h 3414000"/>
              <a:gd name="connsiteX34" fmla="*/ 0 w 12192000"/>
              <a:gd name="connsiteY34" fmla="*/ 3414000 h 3414000"/>
              <a:gd name="connsiteX35" fmla="*/ 0 w 12192000"/>
              <a:gd name="connsiteY35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44450 w 12192000"/>
              <a:gd name="connsiteY15" fmla="*/ 2833410 h 3414000"/>
              <a:gd name="connsiteX16" fmla="*/ 10343114 w 12192000"/>
              <a:gd name="connsiteY16" fmla="*/ 2798726 h 3414000"/>
              <a:gd name="connsiteX17" fmla="*/ 9724642 w 12192000"/>
              <a:gd name="connsiteY17" fmla="*/ 28379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835150 w 12192000"/>
              <a:gd name="connsiteY23" fmla="*/ 3200400 h 3414000"/>
              <a:gd name="connsiteX24" fmla="*/ 1560312 w 12192000"/>
              <a:gd name="connsiteY24" fmla="*/ 3212173 h 3414000"/>
              <a:gd name="connsiteX25" fmla="*/ 1304604 w 12192000"/>
              <a:gd name="connsiteY25" fmla="*/ 3185587 h 3414000"/>
              <a:gd name="connsiteX26" fmla="*/ 1160924 w 12192000"/>
              <a:gd name="connsiteY26" fmla="*/ 3219675 h 3414000"/>
              <a:gd name="connsiteX27" fmla="*/ 909691 w 12192000"/>
              <a:gd name="connsiteY27" fmla="*/ 3216917 h 3414000"/>
              <a:gd name="connsiteX28" fmla="*/ 764022 w 12192000"/>
              <a:gd name="connsiteY28" fmla="*/ 3235844 h 3414000"/>
              <a:gd name="connsiteX29" fmla="*/ 701916 w 12192000"/>
              <a:gd name="connsiteY29" fmla="*/ 3250221 h 3414000"/>
              <a:gd name="connsiteX30" fmla="*/ 408703 w 12192000"/>
              <a:gd name="connsiteY30" fmla="*/ 3323459 h 3414000"/>
              <a:gd name="connsiteX31" fmla="*/ 369867 w 12192000"/>
              <a:gd name="connsiteY31" fmla="*/ 3339093 h 3414000"/>
              <a:gd name="connsiteX32" fmla="*/ 318912 w 12192000"/>
              <a:gd name="connsiteY32" fmla="*/ 3367911 h 3414000"/>
              <a:gd name="connsiteX33" fmla="*/ 119549 w 12192000"/>
              <a:gd name="connsiteY33" fmla="*/ 3404650 h 3414000"/>
              <a:gd name="connsiteX34" fmla="*/ 0 w 12192000"/>
              <a:gd name="connsiteY34" fmla="*/ 3414000 h 3414000"/>
              <a:gd name="connsiteX35" fmla="*/ 0 w 12192000"/>
              <a:gd name="connsiteY35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44450 w 12192000"/>
              <a:gd name="connsiteY15" fmla="*/ 2833410 h 3414000"/>
              <a:gd name="connsiteX16" fmla="*/ 10343114 w 12192000"/>
              <a:gd name="connsiteY16" fmla="*/ 2798726 h 3414000"/>
              <a:gd name="connsiteX17" fmla="*/ 9724642 w 12192000"/>
              <a:gd name="connsiteY17" fmla="*/ 2837965 h 3414000"/>
              <a:gd name="connsiteX18" fmla="*/ 8039917 w 12192000"/>
              <a:gd name="connsiteY18" fmla="*/ 28340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835150 w 12192000"/>
              <a:gd name="connsiteY23" fmla="*/ 3200400 h 3414000"/>
              <a:gd name="connsiteX24" fmla="*/ 1560312 w 12192000"/>
              <a:gd name="connsiteY24" fmla="*/ 3212173 h 3414000"/>
              <a:gd name="connsiteX25" fmla="*/ 1304604 w 12192000"/>
              <a:gd name="connsiteY25" fmla="*/ 3185587 h 3414000"/>
              <a:gd name="connsiteX26" fmla="*/ 1160924 w 12192000"/>
              <a:gd name="connsiteY26" fmla="*/ 3219675 h 3414000"/>
              <a:gd name="connsiteX27" fmla="*/ 909691 w 12192000"/>
              <a:gd name="connsiteY27" fmla="*/ 3216917 h 3414000"/>
              <a:gd name="connsiteX28" fmla="*/ 764022 w 12192000"/>
              <a:gd name="connsiteY28" fmla="*/ 3235844 h 3414000"/>
              <a:gd name="connsiteX29" fmla="*/ 701916 w 12192000"/>
              <a:gd name="connsiteY29" fmla="*/ 3250221 h 3414000"/>
              <a:gd name="connsiteX30" fmla="*/ 408703 w 12192000"/>
              <a:gd name="connsiteY30" fmla="*/ 3323459 h 3414000"/>
              <a:gd name="connsiteX31" fmla="*/ 369867 w 12192000"/>
              <a:gd name="connsiteY31" fmla="*/ 3339093 h 3414000"/>
              <a:gd name="connsiteX32" fmla="*/ 318912 w 12192000"/>
              <a:gd name="connsiteY32" fmla="*/ 3367911 h 3414000"/>
              <a:gd name="connsiteX33" fmla="*/ 119549 w 12192000"/>
              <a:gd name="connsiteY33" fmla="*/ 3404650 h 3414000"/>
              <a:gd name="connsiteX34" fmla="*/ 0 w 12192000"/>
              <a:gd name="connsiteY34" fmla="*/ 3414000 h 3414000"/>
              <a:gd name="connsiteX35" fmla="*/ 0 w 12192000"/>
              <a:gd name="connsiteY35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44450 w 12192000"/>
              <a:gd name="connsiteY15" fmla="*/ 2833410 h 3414000"/>
              <a:gd name="connsiteX16" fmla="*/ 10343114 w 12192000"/>
              <a:gd name="connsiteY16" fmla="*/ 2798726 h 3414000"/>
              <a:gd name="connsiteX17" fmla="*/ 9724642 w 12192000"/>
              <a:gd name="connsiteY17" fmla="*/ 2837965 h 3414000"/>
              <a:gd name="connsiteX18" fmla="*/ 8039917 w 12192000"/>
              <a:gd name="connsiteY18" fmla="*/ 28340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835150 w 12192000"/>
              <a:gd name="connsiteY23" fmla="*/ 3200400 h 3414000"/>
              <a:gd name="connsiteX24" fmla="*/ 1560312 w 12192000"/>
              <a:gd name="connsiteY24" fmla="*/ 3212173 h 3414000"/>
              <a:gd name="connsiteX25" fmla="*/ 1304604 w 12192000"/>
              <a:gd name="connsiteY25" fmla="*/ 3185587 h 3414000"/>
              <a:gd name="connsiteX26" fmla="*/ 1160924 w 12192000"/>
              <a:gd name="connsiteY26" fmla="*/ 3219675 h 3414000"/>
              <a:gd name="connsiteX27" fmla="*/ 909691 w 12192000"/>
              <a:gd name="connsiteY27" fmla="*/ 3216917 h 3414000"/>
              <a:gd name="connsiteX28" fmla="*/ 764022 w 12192000"/>
              <a:gd name="connsiteY28" fmla="*/ 3235844 h 3414000"/>
              <a:gd name="connsiteX29" fmla="*/ 701916 w 12192000"/>
              <a:gd name="connsiteY29" fmla="*/ 3250221 h 3414000"/>
              <a:gd name="connsiteX30" fmla="*/ 408703 w 12192000"/>
              <a:gd name="connsiteY30" fmla="*/ 3323459 h 3414000"/>
              <a:gd name="connsiteX31" fmla="*/ 369867 w 12192000"/>
              <a:gd name="connsiteY31" fmla="*/ 3339093 h 3414000"/>
              <a:gd name="connsiteX32" fmla="*/ 318912 w 12192000"/>
              <a:gd name="connsiteY32" fmla="*/ 3367911 h 3414000"/>
              <a:gd name="connsiteX33" fmla="*/ 119549 w 12192000"/>
              <a:gd name="connsiteY33" fmla="*/ 3404650 h 3414000"/>
              <a:gd name="connsiteX34" fmla="*/ 0 w 12192000"/>
              <a:gd name="connsiteY34" fmla="*/ 3414000 h 3414000"/>
              <a:gd name="connsiteX35" fmla="*/ 0 w 12192000"/>
              <a:gd name="connsiteY35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1059177 w 12192000"/>
              <a:gd name="connsiteY14" fmla="*/ 2907018 h 3414000"/>
              <a:gd name="connsiteX15" fmla="*/ 10939288 w 12192000"/>
              <a:gd name="connsiteY15" fmla="*/ 2855023 h 3414000"/>
              <a:gd name="connsiteX16" fmla="*/ 10744450 w 12192000"/>
              <a:gd name="connsiteY16" fmla="*/ 2833410 h 3414000"/>
              <a:gd name="connsiteX17" fmla="*/ 10343114 w 12192000"/>
              <a:gd name="connsiteY17" fmla="*/ 2798726 h 3414000"/>
              <a:gd name="connsiteX18" fmla="*/ 9724642 w 12192000"/>
              <a:gd name="connsiteY18" fmla="*/ 2837965 h 3414000"/>
              <a:gd name="connsiteX19" fmla="*/ 8039917 w 12192000"/>
              <a:gd name="connsiteY19" fmla="*/ 2834055 h 3414000"/>
              <a:gd name="connsiteX20" fmla="*/ 6923165 w 12192000"/>
              <a:gd name="connsiteY20" fmla="*/ 2920979 h 3414000"/>
              <a:gd name="connsiteX21" fmla="*/ 3308916 w 12192000"/>
              <a:gd name="connsiteY21" fmla="*/ 3049911 h 3414000"/>
              <a:gd name="connsiteX22" fmla="*/ 2279650 w 12192000"/>
              <a:gd name="connsiteY22" fmla="*/ 3187700 h 3414000"/>
              <a:gd name="connsiteX23" fmla="*/ 2046142 w 12192000"/>
              <a:gd name="connsiteY23" fmla="*/ 3203263 h 3414000"/>
              <a:gd name="connsiteX24" fmla="*/ 1835150 w 12192000"/>
              <a:gd name="connsiteY24" fmla="*/ 3200400 h 3414000"/>
              <a:gd name="connsiteX25" fmla="*/ 1560312 w 12192000"/>
              <a:gd name="connsiteY25" fmla="*/ 3212173 h 3414000"/>
              <a:gd name="connsiteX26" fmla="*/ 1304604 w 12192000"/>
              <a:gd name="connsiteY26" fmla="*/ 3185587 h 3414000"/>
              <a:gd name="connsiteX27" fmla="*/ 1160924 w 12192000"/>
              <a:gd name="connsiteY27" fmla="*/ 3219675 h 3414000"/>
              <a:gd name="connsiteX28" fmla="*/ 909691 w 12192000"/>
              <a:gd name="connsiteY28" fmla="*/ 3216917 h 3414000"/>
              <a:gd name="connsiteX29" fmla="*/ 764022 w 12192000"/>
              <a:gd name="connsiteY29" fmla="*/ 3235844 h 3414000"/>
              <a:gd name="connsiteX30" fmla="*/ 701916 w 12192000"/>
              <a:gd name="connsiteY30" fmla="*/ 3250221 h 3414000"/>
              <a:gd name="connsiteX31" fmla="*/ 408703 w 12192000"/>
              <a:gd name="connsiteY31" fmla="*/ 3323459 h 3414000"/>
              <a:gd name="connsiteX32" fmla="*/ 369867 w 12192000"/>
              <a:gd name="connsiteY32" fmla="*/ 3339093 h 3414000"/>
              <a:gd name="connsiteX33" fmla="*/ 318912 w 12192000"/>
              <a:gd name="connsiteY33" fmla="*/ 3367911 h 3414000"/>
              <a:gd name="connsiteX34" fmla="*/ 119549 w 12192000"/>
              <a:gd name="connsiteY34" fmla="*/ 3404650 h 3414000"/>
              <a:gd name="connsiteX35" fmla="*/ 0 w 12192000"/>
              <a:gd name="connsiteY35" fmla="*/ 3414000 h 3414000"/>
              <a:gd name="connsiteX36" fmla="*/ 0 w 12192000"/>
              <a:gd name="connsiteY36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1053220 w 12192000"/>
              <a:gd name="connsiteY14" fmla="*/ 2918932 h 3414000"/>
              <a:gd name="connsiteX15" fmla="*/ 10939288 w 12192000"/>
              <a:gd name="connsiteY15" fmla="*/ 2855023 h 3414000"/>
              <a:gd name="connsiteX16" fmla="*/ 10744450 w 12192000"/>
              <a:gd name="connsiteY16" fmla="*/ 2833410 h 3414000"/>
              <a:gd name="connsiteX17" fmla="*/ 10343114 w 12192000"/>
              <a:gd name="connsiteY17" fmla="*/ 2798726 h 3414000"/>
              <a:gd name="connsiteX18" fmla="*/ 9724642 w 12192000"/>
              <a:gd name="connsiteY18" fmla="*/ 2837965 h 3414000"/>
              <a:gd name="connsiteX19" fmla="*/ 8039917 w 12192000"/>
              <a:gd name="connsiteY19" fmla="*/ 2834055 h 3414000"/>
              <a:gd name="connsiteX20" fmla="*/ 6923165 w 12192000"/>
              <a:gd name="connsiteY20" fmla="*/ 2920979 h 3414000"/>
              <a:gd name="connsiteX21" fmla="*/ 3308916 w 12192000"/>
              <a:gd name="connsiteY21" fmla="*/ 3049911 h 3414000"/>
              <a:gd name="connsiteX22" fmla="*/ 2279650 w 12192000"/>
              <a:gd name="connsiteY22" fmla="*/ 3187700 h 3414000"/>
              <a:gd name="connsiteX23" fmla="*/ 2046142 w 12192000"/>
              <a:gd name="connsiteY23" fmla="*/ 3203263 h 3414000"/>
              <a:gd name="connsiteX24" fmla="*/ 1835150 w 12192000"/>
              <a:gd name="connsiteY24" fmla="*/ 3200400 h 3414000"/>
              <a:gd name="connsiteX25" fmla="*/ 1560312 w 12192000"/>
              <a:gd name="connsiteY25" fmla="*/ 3212173 h 3414000"/>
              <a:gd name="connsiteX26" fmla="*/ 1304604 w 12192000"/>
              <a:gd name="connsiteY26" fmla="*/ 3185587 h 3414000"/>
              <a:gd name="connsiteX27" fmla="*/ 1160924 w 12192000"/>
              <a:gd name="connsiteY27" fmla="*/ 3219675 h 3414000"/>
              <a:gd name="connsiteX28" fmla="*/ 909691 w 12192000"/>
              <a:gd name="connsiteY28" fmla="*/ 3216917 h 3414000"/>
              <a:gd name="connsiteX29" fmla="*/ 764022 w 12192000"/>
              <a:gd name="connsiteY29" fmla="*/ 3235844 h 3414000"/>
              <a:gd name="connsiteX30" fmla="*/ 701916 w 12192000"/>
              <a:gd name="connsiteY30" fmla="*/ 3250221 h 3414000"/>
              <a:gd name="connsiteX31" fmla="*/ 408703 w 12192000"/>
              <a:gd name="connsiteY31" fmla="*/ 3323459 h 3414000"/>
              <a:gd name="connsiteX32" fmla="*/ 369867 w 12192000"/>
              <a:gd name="connsiteY32" fmla="*/ 3339093 h 3414000"/>
              <a:gd name="connsiteX33" fmla="*/ 318912 w 12192000"/>
              <a:gd name="connsiteY33" fmla="*/ 3367911 h 3414000"/>
              <a:gd name="connsiteX34" fmla="*/ 119549 w 12192000"/>
              <a:gd name="connsiteY34" fmla="*/ 3404650 h 3414000"/>
              <a:gd name="connsiteX35" fmla="*/ 0 w 12192000"/>
              <a:gd name="connsiteY35" fmla="*/ 3414000 h 3414000"/>
              <a:gd name="connsiteX36" fmla="*/ 0 w 12192000"/>
              <a:gd name="connsiteY36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1053220 w 12192000"/>
              <a:gd name="connsiteY14" fmla="*/ 2918932 h 3414000"/>
              <a:gd name="connsiteX15" fmla="*/ 10939288 w 12192000"/>
              <a:gd name="connsiteY15" fmla="*/ 2855023 h 3414000"/>
              <a:gd name="connsiteX16" fmla="*/ 10744450 w 12192000"/>
              <a:gd name="connsiteY16" fmla="*/ 2833410 h 3414000"/>
              <a:gd name="connsiteX17" fmla="*/ 10343114 w 12192000"/>
              <a:gd name="connsiteY17" fmla="*/ 2798726 h 3414000"/>
              <a:gd name="connsiteX18" fmla="*/ 9724642 w 12192000"/>
              <a:gd name="connsiteY18" fmla="*/ 2837965 h 3414000"/>
              <a:gd name="connsiteX19" fmla="*/ 8039917 w 12192000"/>
              <a:gd name="connsiteY19" fmla="*/ 2834055 h 3414000"/>
              <a:gd name="connsiteX20" fmla="*/ 6923165 w 12192000"/>
              <a:gd name="connsiteY20" fmla="*/ 2920979 h 3414000"/>
              <a:gd name="connsiteX21" fmla="*/ 3308916 w 12192000"/>
              <a:gd name="connsiteY21" fmla="*/ 3049911 h 3414000"/>
              <a:gd name="connsiteX22" fmla="*/ 2279650 w 12192000"/>
              <a:gd name="connsiteY22" fmla="*/ 3187700 h 3414000"/>
              <a:gd name="connsiteX23" fmla="*/ 2046142 w 12192000"/>
              <a:gd name="connsiteY23" fmla="*/ 3203263 h 3414000"/>
              <a:gd name="connsiteX24" fmla="*/ 1835150 w 12192000"/>
              <a:gd name="connsiteY24" fmla="*/ 3200400 h 3414000"/>
              <a:gd name="connsiteX25" fmla="*/ 1560312 w 12192000"/>
              <a:gd name="connsiteY25" fmla="*/ 3212173 h 3414000"/>
              <a:gd name="connsiteX26" fmla="*/ 1304604 w 12192000"/>
              <a:gd name="connsiteY26" fmla="*/ 3185587 h 3414000"/>
              <a:gd name="connsiteX27" fmla="*/ 1160924 w 12192000"/>
              <a:gd name="connsiteY27" fmla="*/ 3219675 h 3414000"/>
              <a:gd name="connsiteX28" fmla="*/ 909691 w 12192000"/>
              <a:gd name="connsiteY28" fmla="*/ 3216917 h 3414000"/>
              <a:gd name="connsiteX29" fmla="*/ 764022 w 12192000"/>
              <a:gd name="connsiteY29" fmla="*/ 3235844 h 3414000"/>
              <a:gd name="connsiteX30" fmla="*/ 701916 w 12192000"/>
              <a:gd name="connsiteY30" fmla="*/ 3250221 h 3414000"/>
              <a:gd name="connsiteX31" fmla="*/ 408703 w 12192000"/>
              <a:gd name="connsiteY31" fmla="*/ 3323459 h 3414000"/>
              <a:gd name="connsiteX32" fmla="*/ 369867 w 12192000"/>
              <a:gd name="connsiteY32" fmla="*/ 3339093 h 3414000"/>
              <a:gd name="connsiteX33" fmla="*/ 318912 w 12192000"/>
              <a:gd name="connsiteY33" fmla="*/ 3367911 h 3414000"/>
              <a:gd name="connsiteX34" fmla="*/ 119549 w 12192000"/>
              <a:gd name="connsiteY34" fmla="*/ 3404650 h 3414000"/>
              <a:gd name="connsiteX35" fmla="*/ 0 w 12192000"/>
              <a:gd name="connsiteY35" fmla="*/ 3414000 h 3414000"/>
              <a:gd name="connsiteX36" fmla="*/ 0 w 12192000"/>
              <a:gd name="connsiteY36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85543 w 12192000"/>
              <a:gd name="connsiteY13" fmla="*/ 3085728 h 3414000"/>
              <a:gd name="connsiteX14" fmla="*/ 11200090 w 12192000"/>
              <a:gd name="connsiteY14" fmla="*/ 3038291 h 3414000"/>
              <a:gd name="connsiteX15" fmla="*/ 11053220 w 12192000"/>
              <a:gd name="connsiteY15" fmla="*/ 2918932 h 3414000"/>
              <a:gd name="connsiteX16" fmla="*/ 10939288 w 12192000"/>
              <a:gd name="connsiteY16" fmla="*/ 2855023 h 3414000"/>
              <a:gd name="connsiteX17" fmla="*/ 10744450 w 12192000"/>
              <a:gd name="connsiteY17" fmla="*/ 2833410 h 3414000"/>
              <a:gd name="connsiteX18" fmla="*/ 10343114 w 12192000"/>
              <a:gd name="connsiteY18" fmla="*/ 2798726 h 3414000"/>
              <a:gd name="connsiteX19" fmla="*/ 9724642 w 12192000"/>
              <a:gd name="connsiteY19" fmla="*/ 2837965 h 3414000"/>
              <a:gd name="connsiteX20" fmla="*/ 8039917 w 12192000"/>
              <a:gd name="connsiteY20" fmla="*/ 2834055 h 3414000"/>
              <a:gd name="connsiteX21" fmla="*/ 6923165 w 12192000"/>
              <a:gd name="connsiteY21" fmla="*/ 2920979 h 3414000"/>
              <a:gd name="connsiteX22" fmla="*/ 3308916 w 12192000"/>
              <a:gd name="connsiteY22" fmla="*/ 3049911 h 3414000"/>
              <a:gd name="connsiteX23" fmla="*/ 2279650 w 12192000"/>
              <a:gd name="connsiteY23" fmla="*/ 3187700 h 3414000"/>
              <a:gd name="connsiteX24" fmla="*/ 2046142 w 12192000"/>
              <a:gd name="connsiteY24" fmla="*/ 3203263 h 3414000"/>
              <a:gd name="connsiteX25" fmla="*/ 1835150 w 12192000"/>
              <a:gd name="connsiteY25" fmla="*/ 3200400 h 3414000"/>
              <a:gd name="connsiteX26" fmla="*/ 1560312 w 12192000"/>
              <a:gd name="connsiteY26" fmla="*/ 3212173 h 3414000"/>
              <a:gd name="connsiteX27" fmla="*/ 1304604 w 12192000"/>
              <a:gd name="connsiteY27" fmla="*/ 3185587 h 3414000"/>
              <a:gd name="connsiteX28" fmla="*/ 1160924 w 12192000"/>
              <a:gd name="connsiteY28" fmla="*/ 3219675 h 3414000"/>
              <a:gd name="connsiteX29" fmla="*/ 909691 w 12192000"/>
              <a:gd name="connsiteY29" fmla="*/ 3216917 h 3414000"/>
              <a:gd name="connsiteX30" fmla="*/ 764022 w 12192000"/>
              <a:gd name="connsiteY30" fmla="*/ 3235844 h 3414000"/>
              <a:gd name="connsiteX31" fmla="*/ 701916 w 12192000"/>
              <a:gd name="connsiteY31" fmla="*/ 3250221 h 3414000"/>
              <a:gd name="connsiteX32" fmla="*/ 408703 w 12192000"/>
              <a:gd name="connsiteY32" fmla="*/ 3323459 h 3414000"/>
              <a:gd name="connsiteX33" fmla="*/ 369867 w 12192000"/>
              <a:gd name="connsiteY33" fmla="*/ 3339093 h 3414000"/>
              <a:gd name="connsiteX34" fmla="*/ 318912 w 12192000"/>
              <a:gd name="connsiteY34" fmla="*/ 3367911 h 3414000"/>
              <a:gd name="connsiteX35" fmla="*/ 119549 w 12192000"/>
              <a:gd name="connsiteY35" fmla="*/ 3404650 h 3414000"/>
              <a:gd name="connsiteX36" fmla="*/ 0 w 12192000"/>
              <a:gd name="connsiteY36" fmla="*/ 3414000 h 3414000"/>
              <a:gd name="connsiteX37" fmla="*/ 0 w 12192000"/>
              <a:gd name="connsiteY37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55758 w 12192000"/>
              <a:gd name="connsiteY13" fmla="*/ 3091685 h 3414000"/>
              <a:gd name="connsiteX14" fmla="*/ 11200090 w 12192000"/>
              <a:gd name="connsiteY14" fmla="*/ 3038291 h 3414000"/>
              <a:gd name="connsiteX15" fmla="*/ 11053220 w 12192000"/>
              <a:gd name="connsiteY15" fmla="*/ 2918932 h 3414000"/>
              <a:gd name="connsiteX16" fmla="*/ 10939288 w 12192000"/>
              <a:gd name="connsiteY16" fmla="*/ 2855023 h 3414000"/>
              <a:gd name="connsiteX17" fmla="*/ 10744450 w 12192000"/>
              <a:gd name="connsiteY17" fmla="*/ 2833410 h 3414000"/>
              <a:gd name="connsiteX18" fmla="*/ 10343114 w 12192000"/>
              <a:gd name="connsiteY18" fmla="*/ 2798726 h 3414000"/>
              <a:gd name="connsiteX19" fmla="*/ 9724642 w 12192000"/>
              <a:gd name="connsiteY19" fmla="*/ 2837965 h 3414000"/>
              <a:gd name="connsiteX20" fmla="*/ 8039917 w 12192000"/>
              <a:gd name="connsiteY20" fmla="*/ 2834055 h 3414000"/>
              <a:gd name="connsiteX21" fmla="*/ 6923165 w 12192000"/>
              <a:gd name="connsiteY21" fmla="*/ 2920979 h 3414000"/>
              <a:gd name="connsiteX22" fmla="*/ 3308916 w 12192000"/>
              <a:gd name="connsiteY22" fmla="*/ 3049911 h 3414000"/>
              <a:gd name="connsiteX23" fmla="*/ 2279650 w 12192000"/>
              <a:gd name="connsiteY23" fmla="*/ 3187700 h 3414000"/>
              <a:gd name="connsiteX24" fmla="*/ 2046142 w 12192000"/>
              <a:gd name="connsiteY24" fmla="*/ 3203263 h 3414000"/>
              <a:gd name="connsiteX25" fmla="*/ 1835150 w 12192000"/>
              <a:gd name="connsiteY25" fmla="*/ 3200400 h 3414000"/>
              <a:gd name="connsiteX26" fmla="*/ 1560312 w 12192000"/>
              <a:gd name="connsiteY26" fmla="*/ 3212173 h 3414000"/>
              <a:gd name="connsiteX27" fmla="*/ 1304604 w 12192000"/>
              <a:gd name="connsiteY27" fmla="*/ 3185587 h 3414000"/>
              <a:gd name="connsiteX28" fmla="*/ 1160924 w 12192000"/>
              <a:gd name="connsiteY28" fmla="*/ 3219675 h 3414000"/>
              <a:gd name="connsiteX29" fmla="*/ 909691 w 12192000"/>
              <a:gd name="connsiteY29" fmla="*/ 3216917 h 3414000"/>
              <a:gd name="connsiteX30" fmla="*/ 764022 w 12192000"/>
              <a:gd name="connsiteY30" fmla="*/ 3235844 h 3414000"/>
              <a:gd name="connsiteX31" fmla="*/ 701916 w 12192000"/>
              <a:gd name="connsiteY31" fmla="*/ 3250221 h 3414000"/>
              <a:gd name="connsiteX32" fmla="*/ 408703 w 12192000"/>
              <a:gd name="connsiteY32" fmla="*/ 3323459 h 3414000"/>
              <a:gd name="connsiteX33" fmla="*/ 369867 w 12192000"/>
              <a:gd name="connsiteY33" fmla="*/ 3339093 h 3414000"/>
              <a:gd name="connsiteX34" fmla="*/ 318912 w 12192000"/>
              <a:gd name="connsiteY34" fmla="*/ 3367911 h 3414000"/>
              <a:gd name="connsiteX35" fmla="*/ 119549 w 12192000"/>
              <a:gd name="connsiteY35" fmla="*/ 3404650 h 3414000"/>
              <a:gd name="connsiteX36" fmla="*/ 0 w 12192000"/>
              <a:gd name="connsiteY36" fmla="*/ 3414000 h 3414000"/>
              <a:gd name="connsiteX37" fmla="*/ 0 w 12192000"/>
              <a:gd name="connsiteY37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55758 w 12192000"/>
              <a:gd name="connsiteY13" fmla="*/ 3091685 h 3414000"/>
              <a:gd name="connsiteX14" fmla="*/ 11200090 w 12192000"/>
              <a:gd name="connsiteY14" fmla="*/ 3038291 h 3414000"/>
              <a:gd name="connsiteX15" fmla="*/ 11053220 w 12192000"/>
              <a:gd name="connsiteY15" fmla="*/ 2918932 h 3414000"/>
              <a:gd name="connsiteX16" fmla="*/ 10939288 w 12192000"/>
              <a:gd name="connsiteY16" fmla="*/ 2855023 h 3414000"/>
              <a:gd name="connsiteX17" fmla="*/ 10744450 w 12192000"/>
              <a:gd name="connsiteY17" fmla="*/ 2833410 h 3414000"/>
              <a:gd name="connsiteX18" fmla="*/ 10343114 w 12192000"/>
              <a:gd name="connsiteY18" fmla="*/ 2798726 h 3414000"/>
              <a:gd name="connsiteX19" fmla="*/ 10112013 w 12192000"/>
              <a:gd name="connsiteY19" fmla="*/ 2847448 h 3414000"/>
              <a:gd name="connsiteX20" fmla="*/ 9724642 w 12192000"/>
              <a:gd name="connsiteY20" fmla="*/ 2837965 h 3414000"/>
              <a:gd name="connsiteX21" fmla="*/ 8039917 w 12192000"/>
              <a:gd name="connsiteY21" fmla="*/ 2834055 h 3414000"/>
              <a:gd name="connsiteX22" fmla="*/ 6923165 w 12192000"/>
              <a:gd name="connsiteY22" fmla="*/ 2920979 h 3414000"/>
              <a:gd name="connsiteX23" fmla="*/ 3308916 w 12192000"/>
              <a:gd name="connsiteY23" fmla="*/ 3049911 h 3414000"/>
              <a:gd name="connsiteX24" fmla="*/ 2279650 w 12192000"/>
              <a:gd name="connsiteY24" fmla="*/ 3187700 h 3414000"/>
              <a:gd name="connsiteX25" fmla="*/ 2046142 w 12192000"/>
              <a:gd name="connsiteY25" fmla="*/ 3203263 h 3414000"/>
              <a:gd name="connsiteX26" fmla="*/ 1835150 w 12192000"/>
              <a:gd name="connsiteY26" fmla="*/ 3200400 h 3414000"/>
              <a:gd name="connsiteX27" fmla="*/ 1560312 w 12192000"/>
              <a:gd name="connsiteY27" fmla="*/ 3212173 h 3414000"/>
              <a:gd name="connsiteX28" fmla="*/ 1304604 w 12192000"/>
              <a:gd name="connsiteY28" fmla="*/ 3185587 h 3414000"/>
              <a:gd name="connsiteX29" fmla="*/ 1160924 w 12192000"/>
              <a:gd name="connsiteY29" fmla="*/ 3219675 h 3414000"/>
              <a:gd name="connsiteX30" fmla="*/ 909691 w 12192000"/>
              <a:gd name="connsiteY30" fmla="*/ 3216917 h 3414000"/>
              <a:gd name="connsiteX31" fmla="*/ 764022 w 12192000"/>
              <a:gd name="connsiteY31" fmla="*/ 3235844 h 3414000"/>
              <a:gd name="connsiteX32" fmla="*/ 701916 w 12192000"/>
              <a:gd name="connsiteY32" fmla="*/ 3250221 h 3414000"/>
              <a:gd name="connsiteX33" fmla="*/ 408703 w 12192000"/>
              <a:gd name="connsiteY33" fmla="*/ 3323459 h 3414000"/>
              <a:gd name="connsiteX34" fmla="*/ 369867 w 12192000"/>
              <a:gd name="connsiteY34" fmla="*/ 3339093 h 3414000"/>
              <a:gd name="connsiteX35" fmla="*/ 318912 w 12192000"/>
              <a:gd name="connsiteY35" fmla="*/ 3367911 h 3414000"/>
              <a:gd name="connsiteX36" fmla="*/ 119549 w 12192000"/>
              <a:gd name="connsiteY36" fmla="*/ 3404650 h 3414000"/>
              <a:gd name="connsiteX37" fmla="*/ 0 w 12192000"/>
              <a:gd name="connsiteY37" fmla="*/ 3414000 h 3414000"/>
              <a:gd name="connsiteX38" fmla="*/ 0 w 12192000"/>
              <a:gd name="connsiteY38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55758 w 12192000"/>
              <a:gd name="connsiteY13" fmla="*/ 3091685 h 3414000"/>
              <a:gd name="connsiteX14" fmla="*/ 11200090 w 12192000"/>
              <a:gd name="connsiteY14" fmla="*/ 3038291 h 3414000"/>
              <a:gd name="connsiteX15" fmla="*/ 11053220 w 12192000"/>
              <a:gd name="connsiteY15" fmla="*/ 2918932 h 3414000"/>
              <a:gd name="connsiteX16" fmla="*/ 10939288 w 12192000"/>
              <a:gd name="connsiteY16" fmla="*/ 2855023 h 3414000"/>
              <a:gd name="connsiteX17" fmla="*/ 10744450 w 12192000"/>
              <a:gd name="connsiteY17" fmla="*/ 2833410 h 3414000"/>
              <a:gd name="connsiteX18" fmla="*/ 10343114 w 12192000"/>
              <a:gd name="connsiteY18" fmla="*/ 2798726 h 3414000"/>
              <a:gd name="connsiteX19" fmla="*/ 10094142 w 12192000"/>
              <a:gd name="connsiteY19" fmla="*/ 2817663 h 3414000"/>
              <a:gd name="connsiteX20" fmla="*/ 9724642 w 12192000"/>
              <a:gd name="connsiteY20" fmla="*/ 2837965 h 3414000"/>
              <a:gd name="connsiteX21" fmla="*/ 8039917 w 12192000"/>
              <a:gd name="connsiteY21" fmla="*/ 2834055 h 3414000"/>
              <a:gd name="connsiteX22" fmla="*/ 6923165 w 12192000"/>
              <a:gd name="connsiteY22" fmla="*/ 2920979 h 3414000"/>
              <a:gd name="connsiteX23" fmla="*/ 3308916 w 12192000"/>
              <a:gd name="connsiteY23" fmla="*/ 3049911 h 3414000"/>
              <a:gd name="connsiteX24" fmla="*/ 2279650 w 12192000"/>
              <a:gd name="connsiteY24" fmla="*/ 3187700 h 3414000"/>
              <a:gd name="connsiteX25" fmla="*/ 2046142 w 12192000"/>
              <a:gd name="connsiteY25" fmla="*/ 3203263 h 3414000"/>
              <a:gd name="connsiteX26" fmla="*/ 1835150 w 12192000"/>
              <a:gd name="connsiteY26" fmla="*/ 3200400 h 3414000"/>
              <a:gd name="connsiteX27" fmla="*/ 1560312 w 12192000"/>
              <a:gd name="connsiteY27" fmla="*/ 3212173 h 3414000"/>
              <a:gd name="connsiteX28" fmla="*/ 1304604 w 12192000"/>
              <a:gd name="connsiteY28" fmla="*/ 3185587 h 3414000"/>
              <a:gd name="connsiteX29" fmla="*/ 1160924 w 12192000"/>
              <a:gd name="connsiteY29" fmla="*/ 3219675 h 3414000"/>
              <a:gd name="connsiteX30" fmla="*/ 909691 w 12192000"/>
              <a:gd name="connsiteY30" fmla="*/ 3216917 h 3414000"/>
              <a:gd name="connsiteX31" fmla="*/ 764022 w 12192000"/>
              <a:gd name="connsiteY31" fmla="*/ 3235844 h 3414000"/>
              <a:gd name="connsiteX32" fmla="*/ 701916 w 12192000"/>
              <a:gd name="connsiteY32" fmla="*/ 3250221 h 3414000"/>
              <a:gd name="connsiteX33" fmla="*/ 408703 w 12192000"/>
              <a:gd name="connsiteY33" fmla="*/ 3323459 h 3414000"/>
              <a:gd name="connsiteX34" fmla="*/ 369867 w 12192000"/>
              <a:gd name="connsiteY34" fmla="*/ 3339093 h 3414000"/>
              <a:gd name="connsiteX35" fmla="*/ 318912 w 12192000"/>
              <a:gd name="connsiteY35" fmla="*/ 3367911 h 3414000"/>
              <a:gd name="connsiteX36" fmla="*/ 119549 w 12192000"/>
              <a:gd name="connsiteY36" fmla="*/ 3404650 h 3414000"/>
              <a:gd name="connsiteX37" fmla="*/ 0 w 12192000"/>
              <a:gd name="connsiteY37" fmla="*/ 3414000 h 3414000"/>
              <a:gd name="connsiteX38" fmla="*/ 0 w 12192000"/>
              <a:gd name="connsiteY38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55758 w 12192000"/>
              <a:gd name="connsiteY13" fmla="*/ 3091685 h 3414000"/>
              <a:gd name="connsiteX14" fmla="*/ 11200090 w 12192000"/>
              <a:gd name="connsiteY14" fmla="*/ 3038291 h 3414000"/>
              <a:gd name="connsiteX15" fmla="*/ 11053220 w 12192000"/>
              <a:gd name="connsiteY15" fmla="*/ 2918932 h 3414000"/>
              <a:gd name="connsiteX16" fmla="*/ 10939288 w 12192000"/>
              <a:gd name="connsiteY16" fmla="*/ 2855023 h 3414000"/>
              <a:gd name="connsiteX17" fmla="*/ 10744450 w 12192000"/>
              <a:gd name="connsiteY17" fmla="*/ 2833410 h 3414000"/>
              <a:gd name="connsiteX18" fmla="*/ 10343114 w 12192000"/>
              <a:gd name="connsiteY18" fmla="*/ 2798726 h 3414000"/>
              <a:gd name="connsiteX19" fmla="*/ 10094142 w 12192000"/>
              <a:gd name="connsiteY19" fmla="*/ 2817663 h 3414000"/>
              <a:gd name="connsiteX20" fmla="*/ 9724642 w 12192000"/>
              <a:gd name="connsiteY20" fmla="*/ 2837965 h 3414000"/>
              <a:gd name="connsiteX21" fmla="*/ 8039917 w 12192000"/>
              <a:gd name="connsiteY21" fmla="*/ 2834055 h 3414000"/>
              <a:gd name="connsiteX22" fmla="*/ 6923165 w 12192000"/>
              <a:gd name="connsiteY22" fmla="*/ 2920979 h 3414000"/>
              <a:gd name="connsiteX23" fmla="*/ 3308916 w 12192000"/>
              <a:gd name="connsiteY23" fmla="*/ 3049911 h 3414000"/>
              <a:gd name="connsiteX24" fmla="*/ 2279650 w 12192000"/>
              <a:gd name="connsiteY24" fmla="*/ 3187700 h 3414000"/>
              <a:gd name="connsiteX25" fmla="*/ 2046142 w 12192000"/>
              <a:gd name="connsiteY25" fmla="*/ 3203263 h 3414000"/>
              <a:gd name="connsiteX26" fmla="*/ 1835150 w 12192000"/>
              <a:gd name="connsiteY26" fmla="*/ 3200400 h 3414000"/>
              <a:gd name="connsiteX27" fmla="*/ 1560312 w 12192000"/>
              <a:gd name="connsiteY27" fmla="*/ 3212173 h 3414000"/>
              <a:gd name="connsiteX28" fmla="*/ 1304604 w 12192000"/>
              <a:gd name="connsiteY28" fmla="*/ 3185587 h 3414000"/>
              <a:gd name="connsiteX29" fmla="*/ 1160924 w 12192000"/>
              <a:gd name="connsiteY29" fmla="*/ 3219675 h 3414000"/>
              <a:gd name="connsiteX30" fmla="*/ 909691 w 12192000"/>
              <a:gd name="connsiteY30" fmla="*/ 3216917 h 3414000"/>
              <a:gd name="connsiteX31" fmla="*/ 764022 w 12192000"/>
              <a:gd name="connsiteY31" fmla="*/ 3235844 h 3414000"/>
              <a:gd name="connsiteX32" fmla="*/ 701916 w 12192000"/>
              <a:gd name="connsiteY32" fmla="*/ 3250221 h 3414000"/>
              <a:gd name="connsiteX33" fmla="*/ 408703 w 12192000"/>
              <a:gd name="connsiteY33" fmla="*/ 3323459 h 3414000"/>
              <a:gd name="connsiteX34" fmla="*/ 369867 w 12192000"/>
              <a:gd name="connsiteY34" fmla="*/ 3339093 h 3414000"/>
              <a:gd name="connsiteX35" fmla="*/ 318912 w 12192000"/>
              <a:gd name="connsiteY35" fmla="*/ 3367911 h 3414000"/>
              <a:gd name="connsiteX36" fmla="*/ 119549 w 12192000"/>
              <a:gd name="connsiteY36" fmla="*/ 3404650 h 3414000"/>
              <a:gd name="connsiteX37" fmla="*/ 0 w 12192000"/>
              <a:gd name="connsiteY37" fmla="*/ 3414000 h 3414000"/>
              <a:gd name="connsiteX38" fmla="*/ 0 w 12192000"/>
              <a:gd name="connsiteY38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55758 w 12192000"/>
              <a:gd name="connsiteY13" fmla="*/ 3091685 h 3414000"/>
              <a:gd name="connsiteX14" fmla="*/ 11200090 w 12192000"/>
              <a:gd name="connsiteY14" fmla="*/ 3038291 h 3414000"/>
              <a:gd name="connsiteX15" fmla="*/ 11053220 w 12192000"/>
              <a:gd name="connsiteY15" fmla="*/ 2918932 h 3414000"/>
              <a:gd name="connsiteX16" fmla="*/ 10939288 w 12192000"/>
              <a:gd name="connsiteY16" fmla="*/ 2855023 h 3414000"/>
              <a:gd name="connsiteX17" fmla="*/ 10744450 w 12192000"/>
              <a:gd name="connsiteY17" fmla="*/ 2833410 h 3414000"/>
              <a:gd name="connsiteX18" fmla="*/ 10343114 w 12192000"/>
              <a:gd name="connsiteY18" fmla="*/ 2798726 h 3414000"/>
              <a:gd name="connsiteX19" fmla="*/ 10082228 w 12192000"/>
              <a:gd name="connsiteY19" fmla="*/ 2811706 h 3414000"/>
              <a:gd name="connsiteX20" fmla="*/ 9724642 w 12192000"/>
              <a:gd name="connsiteY20" fmla="*/ 2837965 h 3414000"/>
              <a:gd name="connsiteX21" fmla="*/ 8039917 w 12192000"/>
              <a:gd name="connsiteY21" fmla="*/ 2834055 h 3414000"/>
              <a:gd name="connsiteX22" fmla="*/ 6923165 w 12192000"/>
              <a:gd name="connsiteY22" fmla="*/ 2920979 h 3414000"/>
              <a:gd name="connsiteX23" fmla="*/ 3308916 w 12192000"/>
              <a:gd name="connsiteY23" fmla="*/ 3049911 h 3414000"/>
              <a:gd name="connsiteX24" fmla="*/ 2279650 w 12192000"/>
              <a:gd name="connsiteY24" fmla="*/ 3187700 h 3414000"/>
              <a:gd name="connsiteX25" fmla="*/ 2046142 w 12192000"/>
              <a:gd name="connsiteY25" fmla="*/ 3203263 h 3414000"/>
              <a:gd name="connsiteX26" fmla="*/ 1835150 w 12192000"/>
              <a:gd name="connsiteY26" fmla="*/ 3200400 h 3414000"/>
              <a:gd name="connsiteX27" fmla="*/ 1560312 w 12192000"/>
              <a:gd name="connsiteY27" fmla="*/ 3212173 h 3414000"/>
              <a:gd name="connsiteX28" fmla="*/ 1304604 w 12192000"/>
              <a:gd name="connsiteY28" fmla="*/ 3185587 h 3414000"/>
              <a:gd name="connsiteX29" fmla="*/ 1160924 w 12192000"/>
              <a:gd name="connsiteY29" fmla="*/ 3219675 h 3414000"/>
              <a:gd name="connsiteX30" fmla="*/ 909691 w 12192000"/>
              <a:gd name="connsiteY30" fmla="*/ 3216917 h 3414000"/>
              <a:gd name="connsiteX31" fmla="*/ 764022 w 12192000"/>
              <a:gd name="connsiteY31" fmla="*/ 3235844 h 3414000"/>
              <a:gd name="connsiteX32" fmla="*/ 701916 w 12192000"/>
              <a:gd name="connsiteY32" fmla="*/ 3250221 h 3414000"/>
              <a:gd name="connsiteX33" fmla="*/ 408703 w 12192000"/>
              <a:gd name="connsiteY33" fmla="*/ 3323459 h 3414000"/>
              <a:gd name="connsiteX34" fmla="*/ 369867 w 12192000"/>
              <a:gd name="connsiteY34" fmla="*/ 3339093 h 3414000"/>
              <a:gd name="connsiteX35" fmla="*/ 318912 w 12192000"/>
              <a:gd name="connsiteY35" fmla="*/ 3367911 h 3414000"/>
              <a:gd name="connsiteX36" fmla="*/ 119549 w 12192000"/>
              <a:gd name="connsiteY36" fmla="*/ 3404650 h 3414000"/>
              <a:gd name="connsiteX37" fmla="*/ 0 w 12192000"/>
              <a:gd name="connsiteY37" fmla="*/ 3414000 h 3414000"/>
              <a:gd name="connsiteX38" fmla="*/ 0 w 12192000"/>
              <a:gd name="connsiteY38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55758 w 12192000"/>
              <a:gd name="connsiteY13" fmla="*/ 3091685 h 3414000"/>
              <a:gd name="connsiteX14" fmla="*/ 11200090 w 12192000"/>
              <a:gd name="connsiteY14" fmla="*/ 3038291 h 3414000"/>
              <a:gd name="connsiteX15" fmla="*/ 11053220 w 12192000"/>
              <a:gd name="connsiteY15" fmla="*/ 2918932 h 3414000"/>
              <a:gd name="connsiteX16" fmla="*/ 10939288 w 12192000"/>
              <a:gd name="connsiteY16" fmla="*/ 2855023 h 3414000"/>
              <a:gd name="connsiteX17" fmla="*/ 10744450 w 12192000"/>
              <a:gd name="connsiteY17" fmla="*/ 2833410 h 3414000"/>
              <a:gd name="connsiteX18" fmla="*/ 10343114 w 12192000"/>
              <a:gd name="connsiteY18" fmla="*/ 2798726 h 3414000"/>
              <a:gd name="connsiteX19" fmla="*/ 10082228 w 12192000"/>
              <a:gd name="connsiteY19" fmla="*/ 2811706 h 3414000"/>
              <a:gd name="connsiteX20" fmla="*/ 9724642 w 12192000"/>
              <a:gd name="connsiteY20" fmla="*/ 2837965 h 3414000"/>
              <a:gd name="connsiteX21" fmla="*/ 8039917 w 12192000"/>
              <a:gd name="connsiteY21" fmla="*/ 2834055 h 3414000"/>
              <a:gd name="connsiteX22" fmla="*/ 6923165 w 12192000"/>
              <a:gd name="connsiteY22" fmla="*/ 2920979 h 3414000"/>
              <a:gd name="connsiteX23" fmla="*/ 3308916 w 12192000"/>
              <a:gd name="connsiteY23" fmla="*/ 3049911 h 3414000"/>
              <a:gd name="connsiteX24" fmla="*/ 2279650 w 12192000"/>
              <a:gd name="connsiteY24" fmla="*/ 3187700 h 3414000"/>
              <a:gd name="connsiteX25" fmla="*/ 2046142 w 12192000"/>
              <a:gd name="connsiteY25" fmla="*/ 3203263 h 3414000"/>
              <a:gd name="connsiteX26" fmla="*/ 1835150 w 12192000"/>
              <a:gd name="connsiteY26" fmla="*/ 3200400 h 3414000"/>
              <a:gd name="connsiteX27" fmla="*/ 1560312 w 12192000"/>
              <a:gd name="connsiteY27" fmla="*/ 3212173 h 3414000"/>
              <a:gd name="connsiteX28" fmla="*/ 1304604 w 12192000"/>
              <a:gd name="connsiteY28" fmla="*/ 3185587 h 3414000"/>
              <a:gd name="connsiteX29" fmla="*/ 1160924 w 12192000"/>
              <a:gd name="connsiteY29" fmla="*/ 3219675 h 3414000"/>
              <a:gd name="connsiteX30" fmla="*/ 909691 w 12192000"/>
              <a:gd name="connsiteY30" fmla="*/ 3216917 h 3414000"/>
              <a:gd name="connsiteX31" fmla="*/ 764022 w 12192000"/>
              <a:gd name="connsiteY31" fmla="*/ 3235844 h 3414000"/>
              <a:gd name="connsiteX32" fmla="*/ 701916 w 12192000"/>
              <a:gd name="connsiteY32" fmla="*/ 3250221 h 3414000"/>
              <a:gd name="connsiteX33" fmla="*/ 408703 w 12192000"/>
              <a:gd name="connsiteY33" fmla="*/ 3323459 h 3414000"/>
              <a:gd name="connsiteX34" fmla="*/ 369867 w 12192000"/>
              <a:gd name="connsiteY34" fmla="*/ 3339093 h 3414000"/>
              <a:gd name="connsiteX35" fmla="*/ 318912 w 12192000"/>
              <a:gd name="connsiteY35" fmla="*/ 3367911 h 3414000"/>
              <a:gd name="connsiteX36" fmla="*/ 119549 w 12192000"/>
              <a:gd name="connsiteY36" fmla="*/ 3404650 h 3414000"/>
              <a:gd name="connsiteX37" fmla="*/ 0 w 12192000"/>
              <a:gd name="connsiteY37" fmla="*/ 3414000 h 3414000"/>
              <a:gd name="connsiteX38" fmla="*/ 0 w 12192000"/>
              <a:gd name="connsiteY38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55758 w 12192000"/>
              <a:gd name="connsiteY13" fmla="*/ 3091685 h 3414000"/>
              <a:gd name="connsiteX14" fmla="*/ 11200090 w 12192000"/>
              <a:gd name="connsiteY14" fmla="*/ 3038291 h 3414000"/>
              <a:gd name="connsiteX15" fmla="*/ 11053220 w 12192000"/>
              <a:gd name="connsiteY15" fmla="*/ 2918932 h 3414000"/>
              <a:gd name="connsiteX16" fmla="*/ 10939288 w 12192000"/>
              <a:gd name="connsiteY16" fmla="*/ 2855023 h 3414000"/>
              <a:gd name="connsiteX17" fmla="*/ 10744450 w 12192000"/>
              <a:gd name="connsiteY17" fmla="*/ 2833410 h 3414000"/>
              <a:gd name="connsiteX18" fmla="*/ 10343114 w 12192000"/>
              <a:gd name="connsiteY18" fmla="*/ 2798726 h 3414000"/>
              <a:gd name="connsiteX19" fmla="*/ 10082228 w 12192000"/>
              <a:gd name="connsiteY19" fmla="*/ 2811706 h 3414000"/>
              <a:gd name="connsiteX20" fmla="*/ 9724642 w 12192000"/>
              <a:gd name="connsiteY20" fmla="*/ 2837965 h 3414000"/>
              <a:gd name="connsiteX21" fmla="*/ 8039917 w 12192000"/>
              <a:gd name="connsiteY21" fmla="*/ 2834055 h 3414000"/>
              <a:gd name="connsiteX22" fmla="*/ 6923165 w 12192000"/>
              <a:gd name="connsiteY22" fmla="*/ 2920979 h 3414000"/>
              <a:gd name="connsiteX23" fmla="*/ 3308916 w 12192000"/>
              <a:gd name="connsiteY23" fmla="*/ 3049911 h 3414000"/>
              <a:gd name="connsiteX24" fmla="*/ 2279650 w 12192000"/>
              <a:gd name="connsiteY24" fmla="*/ 3187700 h 3414000"/>
              <a:gd name="connsiteX25" fmla="*/ 2046142 w 12192000"/>
              <a:gd name="connsiteY25" fmla="*/ 3203263 h 3414000"/>
              <a:gd name="connsiteX26" fmla="*/ 1835150 w 12192000"/>
              <a:gd name="connsiteY26" fmla="*/ 3200400 h 3414000"/>
              <a:gd name="connsiteX27" fmla="*/ 1560312 w 12192000"/>
              <a:gd name="connsiteY27" fmla="*/ 3212173 h 3414000"/>
              <a:gd name="connsiteX28" fmla="*/ 1304604 w 12192000"/>
              <a:gd name="connsiteY28" fmla="*/ 3185587 h 3414000"/>
              <a:gd name="connsiteX29" fmla="*/ 1160924 w 12192000"/>
              <a:gd name="connsiteY29" fmla="*/ 3219675 h 3414000"/>
              <a:gd name="connsiteX30" fmla="*/ 909691 w 12192000"/>
              <a:gd name="connsiteY30" fmla="*/ 3216917 h 3414000"/>
              <a:gd name="connsiteX31" fmla="*/ 764022 w 12192000"/>
              <a:gd name="connsiteY31" fmla="*/ 3235844 h 3414000"/>
              <a:gd name="connsiteX32" fmla="*/ 701916 w 12192000"/>
              <a:gd name="connsiteY32" fmla="*/ 3250221 h 3414000"/>
              <a:gd name="connsiteX33" fmla="*/ 408703 w 12192000"/>
              <a:gd name="connsiteY33" fmla="*/ 3323459 h 3414000"/>
              <a:gd name="connsiteX34" fmla="*/ 369867 w 12192000"/>
              <a:gd name="connsiteY34" fmla="*/ 3339093 h 3414000"/>
              <a:gd name="connsiteX35" fmla="*/ 318912 w 12192000"/>
              <a:gd name="connsiteY35" fmla="*/ 3367911 h 3414000"/>
              <a:gd name="connsiteX36" fmla="*/ 119549 w 12192000"/>
              <a:gd name="connsiteY36" fmla="*/ 3404650 h 3414000"/>
              <a:gd name="connsiteX37" fmla="*/ 0 w 12192000"/>
              <a:gd name="connsiteY37" fmla="*/ 3414000 h 3414000"/>
              <a:gd name="connsiteX38" fmla="*/ 0 w 12192000"/>
              <a:gd name="connsiteY38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55758 w 12192000"/>
              <a:gd name="connsiteY13" fmla="*/ 3091685 h 3414000"/>
              <a:gd name="connsiteX14" fmla="*/ 11200090 w 12192000"/>
              <a:gd name="connsiteY14" fmla="*/ 3038291 h 3414000"/>
              <a:gd name="connsiteX15" fmla="*/ 11053220 w 12192000"/>
              <a:gd name="connsiteY15" fmla="*/ 2918932 h 3414000"/>
              <a:gd name="connsiteX16" fmla="*/ 10939288 w 12192000"/>
              <a:gd name="connsiteY16" fmla="*/ 2855023 h 3414000"/>
              <a:gd name="connsiteX17" fmla="*/ 10744450 w 12192000"/>
              <a:gd name="connsiteY17" fmla="*/ 2833410 h 3414000"/>
              <a:gd name="connsiteX18" fmla="*/ 10343114 w 12192000"/>
              <a:gd name="connsiteY18" fmla="*/ 2798726 h 3414000"/>
              <a:gd name="connsiteX19" fmla="*/ 10082228 w 12192000"/>
              <a:gd name="connsiteY19" fmla="*/ 2811706 h 3414000"/>
              <a:gd name="connsiteX20" fmla="*/ 9724642 w 12192000"/>
              <a:gd name="connsiteY20" fmla="*/ 2837965 h 3414000"/>
              <a:gd name="connsiteX21" fmla="*/ 8039917 w 12192000"/>
              <a:gd name="connsiteY21" fmla="*/ 2834055 h 3414000"/>
              <a:gd name="connsiteX22" fmla="*/ 6923165 w 12192000"/>
              <a:gd name="connsiteY22" fmla="*/ 2920979 h 3414000"/>
              <a:gd name="connsiteX23" fmla="*/ 3308916 w 12192000"/>
              <a:gd name="connsiteY23" fmla="*/ 3049911 h 3414000"/>
              <a:gd name="connsiteX24" fmla="*/ 2279650 w 12192000"/>
              <a:gd name="connsiteY24" fmla="*/ 3187700 h 3414000"/>
              <a:gd name="connsiteX25" fmla="*/ 2046142 w 12192000"/>
              <a:gd name="connsiteY25" fmla="*/ 3203263 h 3414000"/>
              <a:gd name="connsiteX26" fmla="*/ 1835150 w 12192000"/>
              <a:gd name="connsiteY26" fmla="*/ 3200400 h 3414000"/>
              <a:gd name="connsiteX27" fmla="*/ 1560312 w 12192000"/>
              <a:gd name="connsiteY27" fmla="*/ 3212173 h 3414000"/>
              <a:gd name="connsiteX28" fmla="*/ 1304604 w 12192000"/>
              <a:gd name="connsiteY28" fmla="*/ 3185587 h 3414000"/>
              <a:gd name="connsiteX29" fmla="*/ 1160924 w 12192000"/>
              <a:gd name="connsiteY29" fmla="*/ 3219675 h 3414000"/>
              <a:gd name="connsiteX30" fmla="*/ 909691 w 12192000"/>
              <a:gd name="connsiteY30" fmla="*/ 3216917 h 3414000"/>
              <a:gd name="connsiteX31" fmla="*/ 764022 w 12192000"/>
              <a:gd name="connsiteY31" fmla="*/ 3235844 h 3414000"/>
              <a:gd name="connsiteX32" fmla="*/ 701916 w 12192000"/>
              <a:gd name="connsiteY32" fmla="*/ 3250221 h 3414000"/>
              <a:gd name="connsiteX33" fmla="*/ 408703 w 12192000"/>
              <a:gd name="connsiteY33" fmla="*/ 3323459 h 3414000"/>
              <a:gd name="connsiteX34" fmla="*/ 369867 w 12192000"/>
              <a:gd name="connsiteY34" fmla="*/ 3339093 h 3414000"/>
              <a:gd name="connsiteX35" fmla="*/ 318912 w 12192000"/>
              <a:gd name="connsiteY35" fmla="*/ 3367911 h 3414000"/>
              <a:gd name="connsiteX36" fmla="*/ 119549 w 12192000"/>
              <a:gd name="connsiteY36" fmla="*/ 3404650 h 3414000"/>
              <a:gd name="connsiteX37" fmla="*/ 0 w 12192000"/>
              <a:gd name="connsiteY37" fmla="*/ 3414000 h 3414000"/>
              <a:gd name="connsiteX38" fmla="*/ 0 w 12192000"/>
              <a:gd name="connsiteY38" fmla="*/ 0 h 341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2192000" h="3414000">
                <a:moveTo>
                  <a:pt x="0" y="0"/>
                </a:moveTo>
                <a:lnTo>
                  <a:pt x="12192000" y="0"/>
                </a:lnTo>
                <a:lnTo>
                  <a:pt x="12192000" y="3363677"/>
                </a:lnTo>
                <a:lnTo>
                  <a:pt x="12141171" y="3348643"/>
                </a:lnTo>
                <a:cubicBezTo>
                  <a:pt x="12130340" y="3352656"/>
                  <a:pt x="12120137" y="3342208"/>
                  <a:pt x="12096804" y="3337419"/>
                </a:cubicBezTo>
                <a:cubicBezTo>
                  <a:pt x="12073471" y="3332630"/>
                  <a:pt x="12025984" y="3353421"/>
                  <a:pt x="12001172" y="3319906"/>
                </a:cubicBezTo>
                <a:cubicBezTo>
                  <a:pt x="11931984" y="3317322"/>
                  <a:pt x="11987030" y="3316977"/>
                  <a:pt x="11929171" y="3326226"/>
                </a:cubicBezTo>
                <a:cubicBezTo>
                  <a:pt x="11931062" y="3332410"/>
                  <a:pt x="11821861" y="3285262"/>
                  <a:pt x="11820782" y="3289139"/>
                </a:cubicBezTo>
                <a:lnTo>
                  <a:pt x="11760586" y="3251827"/>
                </a:lnTo>
                <a:cubicBezTo>
                  <a:pt x="11725035" y="3246909"/>
                  <a:pt x="11677570" y="3253905"/>
                  <a:pt x="11653933" y="3237073"/>
                </a:cubicBezTo>
                <a:cubicBezTo>
                  <a:pt x="11648284" y="3237361"/>
                  <a:pt x="11597503" y="3198993"/>
                  <a:pt x="11577355" y="3211512"/>
                </a:cubicBezTo>
                <a:cubicBezTo>
                  <a:pt x="11529762" y="3203503"/>
                  <a:pt x="11537361" y="3169633"/>
                  <a:pt x="11462173" y="3157413"/>
                </a:cubicBezTo>
                <a:cubicBezTo>
                  <a:pt x="11410782" y="3145332"/>
                  <a:pt x="11394963" y="3124923"/>
                  <a:pt x="11336983" y="3096805"/>
                </a:cubicBezTo>
                <a:cubicBezTo>
                  <a:pt x="11307545" y="3084857"/>
                  <a:pt x="11278574" y="3101437"/>
                  <a:pt x="11255758" y="3091685"/>
                </a:cubicBezTo>
                <a:cubicBezTo>
                  <a:pt x="11232943" y="3081933"/>
                  <a:pt x="11238810" y="3066090"/>
                  <a:pt x="11200090" y="3038291"/>
                </a:cubicBezTo>
                <a:cubicBezTo>
                  <a:pt x="11153789" y="3006660"/>
                  <a:pt x="11084773" y="2967348"/>
                  <a:pt x="11053220" y="2918932"/>
                </a:cubicBezTo>
                <a:cubicBezTo>
                  <a:pt x="11009753" y="2888387"/>
                  <a:pt x="10991742" y="2867291"/>
                  <a:pt x="10939288" y="2855023"/>
                </a:cubicBezTo>
                <a:cubicBezTo>
                  <a:pt x="10775958" y="2834655"/>
                  <a:pt x="10755286" y="2847290"/>
                  <a:pt x="10744450" y="2833410"/>
                </a:cubicBezTo>
                <a:cubicBezTo>
                  <a:pt x="10732967" y="2835610"/>
                  <a:pt x="10488076" y="2783584"/>
                  <a:pt x="10343114" y="2798726"/>
                </a:cubicBezTo>
                <a:cubicBezTo>
                  <a:pt x="10237708" y="2801066"/>
                  <a:pt x="10137651" y="2840908"/>
                  <a:pt x="10082228" y="2811706"/>
                </a:cubicBezTo>
                <a:cubicBezTo>
                  <a:pt x="10002977" y="2836117"/>
                  <a:pt x="10065027" y="2834240"/>
                  <a:pt x="9724642" y="2837965"/>
                </a:cubicBezTo>
                <a:cubicBezTo>
                  <a:pt x="9384257" y="2841690"/>
                  <a:pt x="8208254" y="2743821"/>
                  <a:pt x="8039917" y="2834055"/>
                </a:cubicBezTo>
                <a:cubicBezTo>
                  <a:pt x="7683020" y="2867979"/>
                  <a:pt x="7380768" y="2943417"/>
                  <a:pt x="6923165" y="2920979"/>
                </a:cubicBezTo>
                <a:cubicBezTo>
                  <a:pt x="5970797" y="2826377"/>
                  <a:pt x="4381148" y="3024063"/>
                  <a:pt x="3308916" y="3049911"/>
                </a:cubicBezTo>
                <a:cubicBezTo>
                  <a:pt x="2539230" y="3090131"/>
                  <a:pt x="2490112" y="3162141"/>
                  <a:pt x="2279650" y="3187700"/>
                </a:cubicBezTo>
                <a:cubicBezTo>
                  <a:pt x="2069188" y="3213259"/>
                  <a:pt x="2113875" y="3207496"/>
                  <a:pt x="2046142" y="3203263"/>
                </a:cubicBezTo>
                <a:cubicBezTo>
                  <a:pt x="1978409" y="3199030"/>
                  <a:pt x="1916122" y="3198915"/>
                  <a:pt x="1835150" y="3200400"/>
                </a:cubicBezTo>
                <a:cubicBezTo>
                  <a:pt x="1728778" y="3151085"/>
                  <a:pt x="1655086" y="3208292"/>
                  <a:pt x="1560312" y="3212173"/>
                </a:cubicBezTo>
                <a:cubicBezTo>
                  <a:pt x="1488788" y="3201117"/>
                  <a:pt x="1381396" y="3228826"/>
                  <a:pt x="1304604" y="3185587"/>
                </a:cubicBezTo>
                <a:cubicBezTo>
                  <a:pt x="1214758" y="3240983"/>
                  <a:pt x="1240861" y="3204815"/>
                  <a:pt x="1160924" y="3219675"/>
                </a:cubicBezTo>
                <a:cubicBezTo>
                  <a:pt x="1120940" y="3215838"/>
                  <a:pt x="1029088" y="3185515"/>
                  <a:pt x="909691" y="3216917"/>
                </a:cubicBezTo>
                <a:cubicBezTo>
                  <a:pt x="894584" y="3261614"/>
                  <a:pt x="794971" y="3221232"/>
                  <a:pt x="764022" y="3235844"/>
                </a:cubicBezTo>
                <a:cubicBezTo>
                  <a:pt x="713144" y="3261930"/>
                  <a:pt x="769147" y="3237497"/>
                  <a:pt x="701916" y="3250221"/>
                </a:cubicBezTo>
                <a:cubicBezTo>
                  <a:pt x="644189" y="3215026"/>
                  <a:pt x="469866" y="3373155"/>
                  <a:pt x="408703" y="3323459"/>
                </a:cubicBezTo>
                <a:cubicBezTo>
                  <a:pt x="401506" y="3343302"/>
                  <a:pt x="389128" y="3337529"/>
                  <a:pt x="369867" y="3339093"/>
                </a:cubicBezTo>
                <a:cubicBezTo>
                  <a:pt x="365490" y="3372373"/>
                  <a:pt x="330308" y="3346613"/>
                  <a:pt x="318912" y="3367911"/>
                </a:cubicBezTo>
                <a:cubicBezTo>
                  <a:pt x="256532" y="3381125"/>
                  <a:pt x="186613" y="3396059"/>
                  <a:pt x="119549" y="3404650"/>
                </a:cubicBezTo>
                <a:lnTo>
                  <a:pt x="0" y="3414000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="" xmlns:a16="http://schemas.microsoft.com/office/drawing/2014/main" id="{944CF2D7-3B71-181F-AFF9-00F540FE0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4707" y="496608"/>
            <a:ext cx="9484658" cy="8835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/>
              <a:t>Динамичен свят</a:t>
            </a:r>
          </a:p>
        </p:txBody>
      </p:sp>
      <p:sp>
        <p:nvSpPr>
          <p:cNvPr id="54" name="Freeform: Shape 53">
            <a:extLst>
              <a:ext uri="{FF2B5EF4-FFF2-40B4-BE49-F238E27FC236}">
                <a16:creationId xmlns="" xmlns:a16="http://schemas.microsoft.com/office/drawing/2014/main" id="{06E31665-19A0-4E95-B134-2ED00D2496D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5287" y="1765626"/>
            <a:ext cx="2624177" cy="2150270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6" name="Rectangle 6">
            <a:extLst>
              <a:ext uri="{FF2B5EF4-FFF2-40B4-BE49-F238E27FC236}">
                <a16:creationId xmlns="" xmlns:a16="http://schemas.microsoft.com/office/drawing/2014/main" id="{28C04451-D4E5-4637-BE23-6DEB9B45A3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665705" y="1599586"/>
            <a:ext cx="1027015" cy="258262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Freeform: Shape 57">
            <a:extLst>
              <a:ext uri="{FF2B5EF4-FFF2-40B4-BE49-F238E27FC236}">
                <a16:creationId xmlns="" xmlns:a16="http://schemas.microsoft.com/office/drawing/2014/main" id="{F456B73C-536A-4A93-A98E-D64531295E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84454" y="1765625"/>
            <a:ext cx="2624328" cy="2150270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0" name="Freeform: Shape 59">
            <a:extLst>
              <a:ext uri="{FF2B5EF4-FFF2-40B4-BE49-F238E27FC236}">
                <a16:creationId xmlns="" xmlns:a16="http://schemas.microsoft.com/office/drawing/2014/main" id="{7E099ED9-A734-430F-BD23-B635E6BC91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188946" y="1765625"/>
            <a:ext cx="2624328" cy="2150270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2" name="Freeform: Shape 61">
            <a:extLst>
              <a:ext uri="{FF2B5EF4-FFF2-40B4-BE49-F238E27FC236}">
                <a16:creationId xmlns="" xmlns:a16="http://schemas.microsoft.com/office/drawing/2014/main" id="{8123F86D-9EA2-4948-8D9A-1FFD4DD4B3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962385" y="1765626"/>
            <a:ext cx="2624328" cy="2150270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4" name="Rectangle 6">
            <a:extLst>
              <a:ext uri="{FF2B5EF4-FFF2-40B4-BE49-F238E27FC236}">
                <a16:creationId xmlns="" xmlns:a16="http://schemas.microsoft.com/office/drawing/2014/main" id="{201F16FD-5C30-46D8-A7DE-FA937A2F2F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>
            <a:off x="8341704" y="2793223"/>
            <a:ext cx="1027015" cy="258262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Текстово поле 2">
            <a:extLst>
              <a:ext uri="{FF2B5EF4-FFF2-40B4-BE49-F238E27FC236}">
                <a16:creationId xmlns="" xmlns:a16="http://schemas.microsoft.com/office/drawing/2014/main" id="{A97F2AAD-23B4-600F-F870-9810585F3AF2}"/>
              </a:ext>
            </a:extLst>
          </p:cNvPr>
          <p:cNvSpPr txBox="1"/>
          <p:nvPr/>
        </p:nvSpPr>
        <p:spPr>
          <a:xfrm>
            <a:off x="410547" y="4371300"/>
            <a:ext cx="9582062" cy="1918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Интегративният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„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Динамичен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свят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цели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изграждане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мобилна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променящата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културна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социално-икономическа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реалност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Глобалното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Програмата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„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учене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чрез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съпреживяно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“, „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учене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чрез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игра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“, „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мога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успявам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и „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планирам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бързо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точно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.“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Учебното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съдържание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интегративния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„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Динамичен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свят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пети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разширена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е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представено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четири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модула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„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и „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“, „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Екология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и „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Здраве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“.</a:t>
            </a: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09" y="1883148"/>
            <a:ext cx="2485331" cy="18639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539" y="1883147"/>
            <a:ext cx="2485332" cy="18639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444" y="1883147"/>
            <a:ext cx="2485331" cy="18639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027" y="1857848"/>
            <a:ext cx="2511043" cy="18832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7759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="" xmlns:a16="http://schemas.microsoft.com/office/drawing/2014/main" id="{1EE285D5-8110-4AE6-AF36-F83E457E17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="" xmlns:a16="http://schemas.microsoft.com/office/drawing/2014/main" id="{79377AAC-192A-B11F-C6D8-A330E863B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328" y="464408"/>
            <a:ext cx="4399872" cy="1642533"/>
          </a:xfrm>
        </p:spPr>
        <p:txBody>
          <a:bodyPr anchor="b">
            <a:normAutofit/>
          </a:bodyPr>
          <a:lstStyle/>
          <a:p>
            <a:r>
              <a:rPr lang="bg-BG" sz="3200" b="1" dirty="0"/>
              <a:t>Официално откриване</a:t>
            </a:r>
          </a:p>
        </p:txBody>
      </p:sp>
      <p:sp>
        <p:nvSpPr>
          <p:cNvPr id="63" name="sketch line">
            <a:extLst>
              <a:ext uri="{FF2B5EF4-FFF2-40B4-BE49-F238E27FC236}">
                <a16:creationId xmlns="" xmlns:a16="http://schemas.microsoft.com/office/drawing/2014/main" id="{3FCFB1DE-0B7E-48CC-BA90-B2AB0889F9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29328" y="2457800"/>
            <a:ext cx="3877056" cy="18288"/>
          </a:xfrm>
          <a:custGeom>
            <a:avLst/>
            <a:gdLst>
              <a:gd name="connsiteX0" fmla="*/ 0 w 3877056"/>
              <a:gd name="connsiteY0" fmla="*/ 0 h 18288"/>
              <a:gd name="connsiteX1" fmla="*/ 723717 w 3877056"/>
              <a:gd name="connsiteY1" fmla="*/ 0 h 18288"/>
              <a:gd name="connsiteX2" fmla="*/ 1447434 w 3877056"/>
              <a:gd name="connsiteY2" fmla="*/ 0 h 18288"/>
              <a:gd name="connsiteX3" fmla="*/ 1977299 w 3877056"/>
              <a:gd name="connsiteY3" fmla="*/ 0 h 18288"/>
              <a:gd name="connsiteX4" fmla="*/ 2623475 w 3877056"/>
              <a:gd name="connsiteY4" fmla="*/ 0 h 18288"/>
              <a:gd name="connsiteX5" fmla="*/ 3192109 w 3877056"/>
              <a:gd name="connsiteY5" fmla="*/ 0 h 18288"/>
              <a:gd name="connsiteX6" fmla="*/ 3877056 w 3877056"/>
              <a:gd name="connsiteY6" fmla="*/ 0 h 18288"/>
              <a:gd name="connsiteX7" fmla="*/ 3877056 w 3877056"/>
              <a:gd name="connsiteY7" fmla="*/ 18288 h 18288"/>
              <a:gd name="connsiteX8" fmla="*/ 3230880 w 3877056"/>
              <a:gd name="connsiteY8" fmla="*/ 18288 h 18288"/>
              <a:gd name="connsiteX9" fmla="*/ 2662245 w 3877056"/>
              <a:gd name="connsiteY9" fmla="*/ 18288 h 18288"/>
              <a:gd name="connsiteX10" fmla="*/ 2016069 w 3877056"/>
              <a:gd name="connsiteY10" fmla="*/ 18288 h 18288"/>
              <a:gd name="connsiteX11" fmla="*/ 1408664 w 3877056"/>
              <a:gd name="connsiteY11" fmla="*/ 18288 h 18288"/>
              <a:gd name="connsiteX12" fmla="*/ 840029 w 3877056"/>
              <a:gd name="connsiteY12" fmla="*/ 18288 h 18288"/>
              <a:gd name="connsiteX13" fmla="*/ 0 w 3877056"/>
              <a:gd name="connsiteY13" fmla="*/ 18288 h 18288"/>
              <a:gd name="connsiteX14" fmla="*/ 0 w 3877056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7056" h="18288" fill="none" extrusionOk="0">
                <a:moveTo>
                  <a:pt x="0" y="0"/>
                </a:moveTo>
                <a:cubicBezTo>
                  <a:pt x="155902" y="14477"/>
                  <a:pt x="567164" y="18992"/>
                  <a:pt x="723717" y="0"/>
                </a:cubicBezTo>
                <a:cubicBezTo>
                  <a:pt x="880270" y="-18992"/>
                  <a:pt x="1230427" y="-33316"/>
                  <a:pt x="1447434" y="0"/>
                </a:cubicBezTo>
                <a:cubicBezTo>
                  <a:pt x="1664441" y="33316"/>
                  <a:pt x="1866557" y="5702"/>
                  <a:pt x="1977299" y="0"/>
                </a:cubicBezTo>
                <a:cubicBezTo>
                  <a:pt x="2088041" y="-5702"/>
                  <a:pt x="2302485" y="24099"/>
                  <a:pt x="2623475" y="0"/>
                </a:cubicBezTo>
                <a:cubicBezTo>
                  <a:pt x="2944465" y="-24099"/>
                  <a:pt x="2993399" y="-19795"/>
                  <a:pt x="3192109" y="0"/>
                </a:cubicBezTo>
                <a:cubicBezTo>
                  <a:pt x="3390819" y="19795"/>
                  <a:pt x="3581349" y="-26551"/>
                  <a:pt x="3877056" y="0"/>
                </a:cubicBezTo>
                <a:cubicBezTo>
                  <a:pt x="3877095" y="7328"/>
                  <a:pt x="3877675" y="9982"/>
                  <a:pt x="3877056" y="18288"/>
                </a:cubicBezTo>
                <a:cubicBezTo>
                  <a:pt x="3576596" y="42394"/>
                  <a:pt x="3502355" y="16962"/>
                  <a:pt x="3230880" y="18288"/>
                </a:cubicBezTo>
                <a:cubicBezTo>
                  <a:pt x="2959405" y="19614"/>
                  <a:pt x="2924948" y="18543"/>
                  <a:pt x="2662245" y="18288"/>
                </a:cubicBezTo>
                <a:cubicBezTo>
                  <a:pt x="2399543" y="18033"/>
                  <a:pt x="2231855" y="26028"/>
                  <a:pt x="2016069" y="18288"/>
                </a:cubicBezTo>
                <a:cubicBezTo>
                  <a:pt x="1800283" y="10548"/>
                  <a:pt x="1665927" y="755"/>
                  <a:pt x="1408664" y="18288"/>
                </a:cubicBezTo>
                <a:cubicBezTo>
                  <a:pt x="1151402" y="35821"/>
                  <a:pt x="1016899" y="28407"/>
                  <a:pt x="840029" y="18288"/>
                </a:cubicBezTo>
                <a:cubicBezTo>
                  <a:pt x="663160" y="8169"/>
                  <a:pt x="304031" y="-14425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877056" h="18288" stroke="0" extrusionOk="0">
                <a:moveTo>
                  <a:pt x="0" y="0"/>
                </a:moveTo>
                <a:cubicBezTo>
                  <a:pt x="205869" y="28368"/>
                  <a:pt x="460328" y="6409"/>
                  <a:pt x="646176" y="0"/>
                </a:cubicBezTo>
                <a:cubicBezTo>
                  <a:pt x="832024" y="-6409"/>
                  <a:pt x="1043494" y="26447"/>
                  <a:pt x="1331123" y="0"/>
                </a:cubicBezTo>
                <a:cubicBezTo>
                  <a:pt x="1618752" y="-26447"/>
                  <a:pt x="1675797" y="-26969"/>
                  <a:pt x="1938528" y="0"/>
                </a:cubicBezTo>
                <a:cubicBezTo>
                  <a:pt x="2201259" y="26969"/>
                  <a:pt x="2439942" y="23453"/>
                  <a:pt x="2662245" y="0"/>
                </a:cubicBezTo>
                <a:cubicBezTo>
                  <a:pt x="2884548" y="-23453"/>
                  <a:pt x="3094562" y="-7899"/>
                  <a:pt x="3308421" y="0"/>
                </a:cubicBezTo>
                <a:cubicBezTo>
                  <a:pt x="3522280" y="7899"/>
                  <a:pt x="3615459" y="3066"/>
                  <a:pt x="3877056" y="0"/>
                </a:cubicBezTo>
                <a:cubicBezTo>
                  <a:pt x="3877383" y="8595"/>
                  <a:pt x="3876984" y="13110"/>
                  <a:pt x="3877056" y="18288"/>
                </a:cubicBezTo>
                <a:cubicBezTo>
                  <a:pt x="3624575" y="4903"/>
                  <a:pt x="3478089" y="20597"/>
                  <a:pt x="3230880" y="18288"/>
                </a:cubicBezTo>
                <a:cubicBezTo>
                  <a:pt x="2983671" y="15979"/>
                  <a:pt x="2743376" y="19903"/>
                  <a:pt x="2507163" y="18288"/>
                </a:cubicBezTo>
                <a:cubicBezTo>
                  <a:pt x="2270950" y="16673"/>
                  <a:pt x="1992617" y="19013"/>
                  <a:pt x="1822216" y="18288"/>
                </a:cubicBezTo>
                <a:cubicBezTo>
                  <a:pt x="1651815" y="17563"/>
                  <a:pt x="1370782" y="42338"/>
                  <a:pt x="1253581" y="18288"/>
                </a:cubicBezTo>
                <a:cubicBezTo>
                  <a:pt x="1136380" y="-5762"/>
                  <a:pt x="854528" y="8046"/>
                  <a:pt x="723717" y="18288"/>
                </a:cubicBezTo>
                <a:cubicBezTo>
                  <a:pt x="592906" y="28530"/>
                  <a:pt x="166343" y="24405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="" xmlns:a16="http://schemas.microsoft.com/office/drawing/2014/main" id="{C8C8B2BA-9FE0-B6AD-DB8C-EB46713BE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869" y="2784287"/>
            <a:ext cx="4564332" cy="33313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bg-BG" sz="1700" dirty="0"/>
          </a:p>
          <a:p>
            <a:pPr marL="0" indent="0">
              <a:buNone/>
            </a:pPr>
            <a:r>
              <a:rPr lang="bg-BG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периода 19.04-21.04.2023 година се проведе визита по НП „Иновации в действие“ в гр. Перущица</a:t>
            </a:r>
          </a:p>
          <a:p>
            <a:pPr marL="0" indent="0">
              <a:buNone/>
            </a:pPr>
            <a:r>
              <a:rPr lang="bg-BG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взеха ученици и учители от ОУ „Любен Каравелов“ </a:t>
            </a:r>
            <a:r>
              <a:rPr lang="bg-BG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гр.Бургас</a:t>
            </a:r>
            <a:r>
              <a:rPr lang="bg-BG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bg-BG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ОУ „Петко Бонев“ - Перущица, ОУ ,,Васил Левски" - с. Еница, НУ " Захари Стоянов" - Любимец в Бургас </a:t>
            </a:r>
            <a:r>
              <a:rPr lang="bg-BG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bg-BG" sz="1700" dirty="0"/>
          </a:p>
          <a:p>
            <a:pPr marL="0" indent="0">
              <a:buNone/>
            </a:pPr>
            <a:endParaRPr lang="bg-BG" sz="1700" dirty="0"/>
          </a:p>
          <a:p>
            <a:pPr marL="0" indent="0">
              <a:buNone/>
            </a:pPr>
            <a:endParaRPr lang="bg-BG" sz="1700" dirty="0"/>
          </a:p>
          <a:p>
            <a:pPr marL="0" indent="0">
              <a:buNone/>
            </a:pPr>
            <a:endParaRPr lang="bg-BG" sz="1700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047" y="239571"/>
            <a:ext cx="2232085" cy="29761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018" y="3429000"/>
            <a:ext cx="2439119" cy="32521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165" y="341119"/>
            <a:ext cx="3832753" cy="28745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350" y="3604808"/>
            <a:ext cx="3867389" cy="29005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036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="" xmlns:a16="http://schemas.microsoft.com/office/drawing/2014/main" id="{50D1C5B3-B60D-4696-AE60-100D5EC8AB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="" xmlns:a16="http://schemas.microsoft.com/office/drawing/2014/main" id="{6C45AC87-1D03-4452-BBE4-712E10796A8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0" y="0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="" xmlns:a16="http://schemas.microsoft.com/office/drawing/2014/main" id="{D3A66E38-056D-4A0A-BF1D-682AB05298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9080500" y="6"/>
            <a:ext cx="31114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="" xmlns:a16="http://schemas.microsoft.com/office/drawing/2014/main" id="{E7D0A197-F7EC-4629-86FB-48D5D3B829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0" y="5"/>
            <a:ext cx="12192000" cy="2835780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="" xmlns:a16="http://schemas.microsoft.com/office/drawing/2014/main" id="{47251444-A29D-44A8-9E2E-263F0C215B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426042" y="9496"/>
            <a:ext cx="11765956" cy="2826288"/>
          </a:xfrm>
          <a:prstGeom prst="rect">
            <a:avLst/>
          </a:prstGeom>
          <a:gradFill>
            <a:gsLst>
              <a:gs pos="0">
                <a:srgbClr val="000000">
                  <a:alpha val="8000"/>
                </a:srgbClr>
              </a:gs>
              <a:gs pos="76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2" name="Title 1">
            <a:extLst>
              <a:ext uri="{FF2B5EF4-FFF2-40B4-BE49-F238E27FC236}">
                <a16:creationId xmlns="" xmlns:a16="http://schemas.microsoft.com/office/drawing/2014/main" id="{7A3A6074-B123-D61E-A64E-DFB0F3A7F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221" y="481030"/>
            <a:ext cx="9448801" cy="94890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40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bg-BG" sz="3400" dirty="0" smtClean="0">
                <a:solidFill>
                  <a:srgbClr val="FFFFFF"/>
                </a:solidFill>
              </a:rPr>
              <a:t>МАЛКИ ИЗСЛЕДОВАТЕЛИ</a:t>
            </a:r>
            <a:br>
              <a:rPr lang="bg-BG" sz="3400" dirty="0" smtClean="0">
                <a:solidFill>
                  <a:srgbClr val="FFFFFF"/>
                </a:solidFill>
              </a:rPr>
            </a:br>
            <a:r>
              <a:rPr lang="bg-BG" sz="3400" dirty="0" smtClean="0">
                <a:solidFill>
                  <a:srgbClr val="FFFFFF"/>
                </a:solidFill>
              </a:rPr>
              <a:t>Добра практика на </a:t>
            </a:r>
            <a:r>
              <a:rPr lang="en-US" sz="3400" dirty="0" smtClean="0">
                <a:solidFill>
                  <a:srgbClr val="FFFFFF"/>
                </a:solidFill>
              </a:rPr>
              <a:t>STEAM </a:t>
            </a:r>
            <a:r>
              <a:rPr lang="bg-BG" sz="3400" dirty="0" smtClean="0">
                <a:solidFill>
                  <a:srgbClr val="FFFFFF"/>
                </a:solidFill>
              </a:rPr>
              <a:t>урок в трети клас</a:t>
            </a:r>
            <a:r>
              <a:rPr lang="en-US" sz="340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/>
            </a:r>
            <a:br>
              <a:rPr lang="en-US" sz="340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endParaRPr lang="en-US" altLang="bg-BG" sz="3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Текстово поле 1">
            <a:extLst>
              <a:ext uri="{FF2B5EF4-FFF2-40B4-BE49-F238E27FC236}">
                <a16:creationId xmlns="" xmlns:a16="http://schemas.microsoft.com/office/drawing/2014/main" id="{271EB046-F181-CFB3-2ACB-116EA32790D5}"/>
              </a:ext>
            </a:extLst>
          </p:cNvPr>
          <p:cNvSpPr txBox="1"/>
          <p:nvPr/>
        </p:nvSpPr>
        <p:spPr>
          <a:xfrm>
            <a:off x="211069" y="4856543"/>
            <a:ext cx="11485109" cy="180292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+mj-lt"/>
              </a:rPr>
              <a:t> </a:t>
            </a:r>
            <a:r>
              <a:rPr lang="bg-BG" sz="2000" dirty="0" smtClean="0">
                <a:latin typeface="+mj-lt"/>
              </a:rPr>
              <a:t>ЗАЩО </a:t>
            </a:r>
            <a:r>
              <a:rPr lang="en-US" sz="2000" dirty="0" smtClean="0">
                <a:latin typeface="+mj-lt"/>
              </a:rPr>
              <a:t>STEAM </a:t>
            </a:r>
            <a:r>
              <a:rPr lang="bg-BG" sz="2000" dirty="0" smtClean="0">
                <a:latin typeface="+mj-lt"/>
              </a:rPr>
              <a:t>Е ВАЖЕН?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bg-BG" sz="2000" dirty="0" smtClean="0">
              <a:latin typeface="+mj-lt"/>
            </a:endParaRPr>
          </a:p>
          <a:p>
            <a:pPr marL="457200" indent="-457200" algn="just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bg-BG" sz="2000" dirty="0" smtClean="0">
                <a:latin typeface="+mj-lt"/>
              </a:rPr>
              <a:t>Децата виждат света през различни перспективи и се учат от всяка среда, в която попадат.</a:t>
            </a:r>
          </a:p>
          <a:p>
            <a:pPr marL="457200" indent="-457200" algn="just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bg-BG" sz="2000" dirty="0" smtClean="0">
                <a:latin typeface="+mj-lt"/>
              </a:rPr>
              <a:t>Децата изучават различни кариерни възможности и може да се насочват към тях за в бъдеще.</a:t>
            </a:r>
          </a:p>
          <a:p>
            <a:pPr marL="457200" indent="-457200" algn="just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bg-BG" sz="2000" dirty="0" smtClean="0">
                <a:latin typeface="+mj-lt"/>
              </a:rPr>
              <a:t>Ученето е лесно и приятно. Превръща всеки ученик в изследовател и го мотивира да търси нови знания.</a:t>
            </a:r>
          </a:p>
          <a:p>
            <a:pPr marL="457200" indent="-457200" algn="just">
              <a:lnSpc>
                <a:spcPct val="90000"/>
              </a:lnSpc>
              <a:spcAft>
                <a:spcPts val="600"/>
              </a:spcAft>
              <a:buAutoNum type="arabicPeriod"/>
            </a:pPr>
            <a:endParaRPr lang="en-US" sz="2000" dirty="0">
              <a:latin typeface="+mj-lt"/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5" y="1045373"/>
            <a:ext cx="3782056" cy="24394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363" y="1045373"/>
            <a:ext cx="3840815" cy="24917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65" y="2933462"/>
            <a:ext cx="3954424" cy="25481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975" y="2835785"/>
            <a:ext cx="3984400" cy="25998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Картина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134" y="1118871"/>
            <a:ext cx="4548397" cy="34112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0EFD753D-6A49-46DD-9E82-AA6E2C62B4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Rectangle 56">
            <a:extLst>
              <a:ext uri="{FF2B5EF4-FFF2-40B4-BE49-F238E27FC236}">
                <a16:creationId xmlns="" xmlns:a16="http://schemas.microsoft.com/office/drawing/2014/main" id="{138A5824-1F4A-4EE7-BC13-5BB48FC080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20045" y="318582"/>
            <a:ext cx="4556762" cy="2028511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Заглавие 14">
            <a:extLst>
              <a:ext uri="{FF2B5EF4-FFF2-40B4-BE49-F238E27FC236}">
                <a16:creationId xmlns="" xmlns:a16="http://schemas.microsoft.com/office/drawing/2014/main" id="{459BDBA1-D200-56D0-1362-92B9C9A7D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4" y="637523"/>
            <a:ext cx="4552289" cy="1386733"/>
          </a:xfrm>
        </p:spPr>
        <p:txBody>
          <a:bodyPr>
            <a:normAutofit fontScale="90000"/>
          </a:bodyPr>
          <a:lstStyle/>
          <a:p>
            <a:pPr algn="ctr"/>
            <a:r>
              <a:rPr lang="bg-BG" sz="3600" dirty="0" smtClean="0">
                <a:solidFill>
                  <a:srgbClr val="FFFFFF"/>
                </a:solidFill>
              </a:rPr>
              <a:t>Станция </a:t>
            </a:r>
            <a:br>
              <a:rPr lang="bg-BG" sz="3600" dirty="0" smtClean="0">
                <a:solidFill>
                  <a:srgbClr val="FFFFFF"/>
                </a:solidFill>
              </a:rPr>
            </a:br>
            <a:r>
              <a:rPr lang="bg-BG" sz="3600" dirty="0" smtClean="0">
                <a:solidFill>
                  <a:srgbClr val="FFFFFF"/>
                </a:solidFill>
              </a:rPr>
              <a:t>„Щура лаборатория“</a:t>
            </a:r>
            <a:r>
              <a:rPr lang="bg-BG" sz="3600" dirty="0">
                <a:solidFill>
                  <a:srgbClr val="FFFFFF"/>
                </a:solidFill>
              </a:rPr>
              <a:t/>
            </a:r>
            <a:br>
              <a:rPr lang="bg-BG" sz="3600" dirty="0">
                <a:solidFill>
                  <a:srgbClr val="FFFFFF"/>
                </a:solidFill>
              </a:rPr>
            </a:br>
            <a:endParaRPr lang="bg-BG" sz="3600" dirty="0">
              <a:solidFill>
                <a:srgbClr val="FFFFFF"/>
              </a:solidFill>
            </a:endParaRPr>
          </a:p>
        </p:txBody>
      </p:sp>
      <p:pic>
        <p:nvPicPr>
          <p:cNvPr id="2" name="Контейнер за съдържание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4" y="2661779"/>
            <a:ext cx="4541457" cy="3291785"/>
          </a:xfr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622" y="65264"/>
            <a:ext cx="4986793" cy="3552470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45" y="3768900"/>
            <a:ext cx="3899865" cy="2924899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454" y="3680318"/>
            <a:ext cx="2336323" cy="311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965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0EFD753D-6A49-46DD-9E82-AA6E2C62B4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Rectangle 56">
            <a:extLst>
              <a:ext uri="{FF2B5EF4-FFF2-40B4-BE49-F238E27FC236}">
                <a16:creationId xmlns="" xmlns:a16="http://schemas.microsoft.com/office/drawing/2014/main" id="{138A5824-1F4A-4EE7-BC13-5BB48FC080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20045" y="318582"/>
            <a:ext cx="4556762" cy="2028511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Заглавие 14">
            <a:extLst>
              <a:ext uri="{FF2B5EF4-FFF2-40B4-BE49-F238E27FC236}">
                <a16:creationId xmlns="" xmlns:a16="http://schemas.microsoft.com/office/drawing/2014/main" id="{459BDBA1-D200-56D0-1362-92B9C9A7D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4" y="637523"/>
            <a:ext cx="4552289" cy="1386733"/>
          </a:xfrm>
        </p:spPr>
        <p:txBody>
          <a:bodyPr>
            <a:normAutofit fontScale="90000"/>
          </a:bodyPr>
          <a:lstStyle/>
          <a:p>
            <a:pPr algn="ctr"/>
            <a:r>
              <a:rPr lang="bg-BG" sz="3600" dirty="0" smtClean="0">
                <a:solidFill>
                  <a:srgbClr val="FFFFFF"/>
                </a:solidFill>
              </a:rPr>
              <a:t>Станция </a:t>
            </a:r>
            <a:br>
              <a:rPr lang="bg-BG" sz="3600" dirty="0" smtClean="0">
                <a:solidFill>
                  <a:srgbClr val="FFFFFF"/>
                </a:solidFill>
              </a:rPr>
            </a:br>
            <a:r>
              <a:rPr lang="bg-BG" sz="3600" dirty="0" smtClean="0">
                <a:solidFill>
                  <a:srgbClr val="FFFFFF"/>
                </a:solidFill>
              </a:rPr>
              <a:t>„</a:t>
            </a:r>
            <a:r>
              <a:rPr lang="bg-BG" sz="3600" dirty="0" err="1" smtClean="0">
                <a:solidFill>
                  <a:srgbClr val="FFFFFF"/>
                </a:solidFill>
              </a:rPr>
              <a:t>Природотърсачи</a:t>
            </a:r>
            <a:r>
              <a:rPr lang="bg-BG" sz="3600" dirty="0" smtClean="0">
                <a:solidFill>
                  <a:srgbClr val="FFFFFF"/>
                </a:solidFill>
              </a:rPr>
              <a:t>“</a:t>
            </a:r>
            <a:r>
              <a:rPr lang="bg-BG" sz="3600" dirty="0">
                <a:solidFill>
                  <a:srgbClr val="FFFFFF"/>
                </a:solidFill>
              </a:rPr>
              <a:t/>
            </a:r>
            <a:br>
              <a:rPr lang="bg-BG" sz="3600" dirty="0">
                <a:solidFill>
                  <a:srgbClr val="FFFFFF"/>
                </a:solidFill>
              </a:rPr>
            </a:br>
            <a:endParaRPr lang="bg-BG" sz="3600" dirty="0">
              <a:solidFill>
                <a:srgbClr val="FFFFFF"/>
              </a:solidFill>
            </a:endParaRP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4" y="2579654"/>
            <a:ext cx="5382880" cy="4037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517" y="113222"/>
            <a:ext cx="4238445" cy="31788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505" y="3504481"/>
            <a:ext cx="4370717" cy="32780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29095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0EFD753D-6A49-46DD-9E82-AA6E2C62B4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Rectangle 56">
            <a:extLst>
              <a:ext uri="{FF2B5EF4-FFF2-40B4-BE49-F238E27FC236}">
                <a16:creationId xmlns="" xmlns:a16="http://schemas.microsoft.com/office/drawing/2014/main" id="{138A5824-1F4A-4EE7-BC13-5BB48FC080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20045" y="318582"/>
            <a:ext cx="4556762" cy="2028511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Заглавие 14">
            <a:extLst>
              <a:ext uri="{FF2B5EF4-FFF2-40B4-BE49-F238E27FC236}">
                <a16:creationId xmlns="" xmlns:a16="http://schemas.microsoft.com/office/drawing/2014/main" id="{459BDBA1-D200-56D0-1362-92B9C9A7D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4" y="637523"/>
            <a:ext cx="4552289" cy="1386733"/>
          </a:xfrm>
        </p:spPr>
        <p:txBody>
          <a:bodyPr>
            <a:normAutofit fontScale="90000"/>
          </a:bodyPr>
          <a:lstStyle/>
          <a:p>
            <a:pPr algn="ctr"/>
            <a:r>
              <a:rPr lang="bg-BG" sz="3600" dirty="0" smtClean="0">
                <a:solidFill>
                  <a:srgbClr val="FFFFFF"/>
                </a:solidFill>
              </a:rPr>
              <a:t>Станция </a:t>
            </a:r>
            <a:br>
              <a:rPr lang="bg-BG" sz="3600" dirty="0" smtClean="0">
                <a:solidFill>
                  <a:srgbClr val="FFFFFF"/>
                </a:solidFill>
              </a:rPr>
            </a:br>
            <a:r>
              <a:rPr lang="bg-BG" sz="3600" dirty="0" smtClean="0">
                <a:solidFill>
                  <a:srgbClr val="FFFFFF"/>
                </a:solidFill>
              </a:rPr>
              <a:t>„Доктор Не ме боли“</a:t>
            </a:r>
            <a:r>
              <a:rPr lang="bg-BG" sz="3600" dirty="0">
                <a:solidFill>
                  <a:srgbClr val="FFFFFF"/>
                </a:solidFill>
              </a:rPr>
              <a:t/>
            </a:r>
            <a:br>
              <a:rPr lang="bg-BG" sz="3600" dirty="0">
                <a:solidFill>
                  <a:srgbClr val="FFFFFF"/>
                </a:solidFill>
              </a:rPr>
            </a:br>
            <a:endParaRPr lang="bg-BG" sz="3600" dirty="0">
              <a:solidFill>
                <a:srgbClr val="FFFFFF"/>
              </a:solidFill>
            </a:endParaRP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4" y="2527893"/>
            <a:ext cx="5532408" cy="41493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619" y="146649"/>
            <a:ext cx="4609382" cy="34570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736" y="3718339"/>
            <a:ext cx="3945147" cy="29588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54872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0EFD753D-6A49-46DD-9E82-AA6E2C62B4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Rectangle 56">
            <a:extLst>
              <a:ext uri="{FF2B5EF4-FFF2-40B4-BE49-F238E27FC236}">
                <a16:creationId xmlns="" xmlns:a16="http://schemas.microsoft.com/office/drawing/2014/main" id="{138A5824-1F4A-4EE7-BC13-5BB48FC080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20045" y="318582"/>
            <a:ext cx="4556762" cy="2028511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Заглавие 14">
            <a:extLst>
              <a:ext uri="{FF2B5EF4-FFF2-40B4-BE49-F238E27FC236}">
                <a16:creationId xmlns="" xmlns:a16="http://schemas.microsoft.com/office/drawing/2014/main" id="{459BDBA1-D200-56D0-1362-92B9C9A7D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4" y="637523"/>
            <a:ext cx="4552289" cy="1386733"/>
          </a:xfrm>
        </p:spPr>
        <p:txBody>
          <a:bodyPr>
            <a:normAutofit fontScale="90000"/>
          </a:bodyPr>
          <a:lstStyle/>
          <a:p>
            <a:pPr algn="ctr"/>
            <a:r>
              <a:rPr lang="bg-BG" sz="3600" dirty="0" smtClean="0">
                <a:solidFill>
                  <a:srgbClr val="FFFFFF"/>
                </a:solidFill>
              </a:rPr>
              <a:t>Станция </a:t>
            </a:r>
            <a:br>
              <a:rPr lang="bg-BG" sz="3600" dirty="0" smtClean="0">
                <a:solidFill>
                  <a:srgbClr val="FFFFFF"/>
                </a:solidFill>
              </a:rPr>
            </a:br>
            <a:r>
              <a:rPr lang="bg-BG" sz="3600" dirty="0" smtClean="0">
                <a:solidFill>
                  <a:srgbClr val="FFFFFF"/>
                </a:solidFill>
              </a:rPr>
              <a:t>„</a:t>
            </a:r>
            <a:r>
              <a:rPr lang="bg-BG" sz="3600" dirty="0" err="1" smtClean="0">
                <a:solidFill>
                  <a:srgbClr val="FFFFFF"/>
                </a:solidFill>
              </a:rPr>
              <a:t>Екопатрули</a:t>
            </a:r>
            <a:r>
              <a:rPr lang="bg-BG" sz="3600" dirty="0" smtClean="0">
                <a:solidFill>
                  <a:srgbClr val="FFFFFF"/>
                </a:solidFill>
              </a:rPr>
              <a:t>“</a:t>
            </a:r>
            <a:r>
              <a:rPr lang="bg-BG" sz="3600" dirty="0">
                <a:solidFill>
                  <a:srgbClr val="FFFFFF"/>
                </a:solidFill>
              </a:rPr>
              <a:t/>
            </a:r>
            <a:br>
              <a:rPr lang="bg-BG" sz="3600" dirty="0">
                <a:solidFill>
                  <a:srgbClr val="FFFFFF"/>
                </a:solidFill>
              </a:rPr>
            </a:br>
            <a:endParaRPr lang="bg-BG" sz="3600" dirty="0">
              <a:solidFill>
                <a:srgbClr val="FFFFFF"/>
              </a:solidFill>
            </a:endParaRPr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41" y="2777581"/>
            <a:ext cx="4025826" cy="30193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654" y="558177"/>
            <a:ext cx="3134264" cy="23506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867" y="3316664"/>
            <a:ext cx="4178060" cy="31335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936" y="62636"/>
            <a:ext cx="2440521" cy="3254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697" y="3438789"/>
            <a:ext cx="2544998" cy="3393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63588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3678</TotalTime>
  <Words>550</Words>
  <Application>Microsoft Office PowerPoint</Application>
  <PresentationFormat>Широк екран</PresentationFormat>
  <Paragraphs>54</Paragraphs>
  <Slides>21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Заглавия на слайдовете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Meiryo</vt:lpstr>
      <vt:lpstr>Times New Roman</vt:lpstr>
      <vt:lpstr>Wingdings</vt:lpstr>
      <vt:lpstr>Тема на Office</vt:lpstr>
      <vt:lpstr>1_Тема на Office</vt:lpstr>
      <vt:lpstr>2_Тема на Office</vt:lpstr>
      <vt:lpstr> Национална програма „Иновации в действие“ 19.04-21.04.2023 година гр. Перущица</vt:lpstr>
      <vt:lpstr>Сръчни любопитковци </vt:lpstr>
      <vt:lpstr>Динамичен свят</vt:lpstr>
      <vt:lpstr>Официално откриване</vt:lpstr>
      <vt:lpstr> МАЛКИ ИЗСЛЕДОВАТЕЛИ Добра практика на STEAM урок в трети клас </vt:lpstr>
      <vt:lpstr>Станция  „Щура лаборатория“ </vt:lpstr>
      <vt:lpstr>Станция  „Природотърсачи“ </vt:lpstr>
      <vt:lpstr>Станция  „Доктор Не ме боли“ </vt:lpstr>
      <vt:lpstr>Станция  „Екопатрули“ </vt:lpstr>
      <vt:lpstr>Самооценка на учениците </vt:lpstr>
      <vt:lpstr> </vt:lpstr>
      <vt:lpstr>ПРЕДВАРИТЕЛНИ ЗАДАНИЯ НА  УЧЕНИЦИТЕ,  СВЪРЗАНИ С РЕАЛИЗИРАНЕТО НА ДОБРАТА ПРАКТИКА</vt:lpstr>
      <vt:lpstr>Презентация на PowerPoint</vt:lpstr>
      <vt:lpstr>Презентация на PowerPoint</vt:lpstr>
      <vt:lpstr>Презентация на PowerPoint</vt:lpstr>
      <vt:lpstr>Кулинарна работилница  „ МАСТЪР ШЕФ“ </vt:lpstr>
      <vt:lpstr>„Осмисли храната си“ STEM урок реализиран с учениците от 6 А клас</vt:lpstr>
      <vt:lpstr>Презентация на PowerPoint</vt:lpstr>
      <vt:lpstr>„Скаутски лагер“ STEM урок реализиран с учениците от 7 А клас</vt:lpstr>
      <vt:lpstr>Презентация на PowerPoint</vt:lpstr>
      <vt:lpstr>Презентация на PowerPoint</vt:lpstr>
    </vt:vector>
  </TitlesOfParts>
  <Manager>Полшкова Виктория Валерьяновна</Manager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subject>литература</dc:subject>
  <dc:creator>Ваня В. Стоева</dc:creator>
  <cp:keywords>литература;книги</cp:keywords>
  <cp:lastModifiedBy>User</cp:lastModifiedBy>
  <cp:revision>49</cp:revision>
  <dcterms:created xsi:type="dcterms:W3CDTF">2022-05-11T19:42:29Z</dcterms:created>
  <dcterms:modified xsi:type="dcterms:W3CDTF">2023-04-24T19:35:18Z</dcterms:modified>
</cp:coreProperties>
</file>